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44" r:id="rId4"/>
    <p:sldId id="345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3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27" r:id="rId28"/>
    <p:sldId id="284" r:id="rId29"/>
    <p:sldId id="285" r:id="rId30"/>
    <p:sldId id="286" r:id="rId31"/>
    <p:sldId id="287" r:id="rId32"/>
    <p:sldId id="288" r:id="rId33"/>
    <p:sldId id="328" r:id="rId34"/>
    <p:sldId id="334" r:id="rId35"/>
    <p:sldId id="297" r:id="rId36"/>
    <p:sldId id="298" r:id="rId37"/>
    <p:sldId id="347" r:id="rId38"/>
    <p:sldId id="289" r:id="rId39"/>
    <p:sldId id="290" r:id="rId40"/>
    <p:sldId id="291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35" r:id="rId50"/>
    <p:sldId id="330" r:id="rId51"/>
    <p:sldId id="331" r:id="rId52"/>
    <p:sldId id="332" r:id="rId53"/>
    <p:sldId id="283" r:id="rId54"/>
    <p:sldId id="294" r:id="rId55"/>
    <p:sldId id="295" r:id="rId56"/>
    <p:sldId id="296" r:id="rId57"/>
    <p:sldId id="292" r:id="rId58"/>
    <p:sldId id="293" r:id="rId59"/>
    <p:sldId id="333" r:id="rId60"/>
    <p:sldId id="309" r:id="rId61"/>
    <p:sldId id="310" r:id="rId62"/>
    <p:sldId id="311" r:id="rId63"/>
    <p:sldId id="312" r:id="rId64"/>
    <p:sldId id="313" r:id="rId65"/>
    <p:sldId id="346" r:id="rId66"/>
    <p:sldId id="314" r:id="rId67"/>
    <p:sldId id="348" r:id="rId68"/>
    <p:sldId id="349" r:id="rId69"/>
    <p:sldId id="342" r:id="rId70"/>
    <p:sldId id="338" r:id="rId71"/>
    <p:sldId id="259" r:id="rId72"/>
    <p:sldId id="260" r:id="rId73"/>
    <p:sldId id="321" r:id="rId74"/>
    <p:sldId id="322" r:id="rId75"/>
    <p:sldId id="339" r:id="rId76"/>
    <p:sldId id="343" r:id="rId77"/>
    <p:sldId id="341" r:id="rId7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7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12" Type="http://schemas.openxmlformats.org/officeDocument/2006/relationships/image" Target="../media/image8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5" Type="http://schemas.openxmlformats.org/officeDocument/2006/relationships/image" Target="../media/image60.png"/><Relationship Id="rId10" Type="http://schemas.openxmlformats.org/officeDocument/2006/relationships/image" Target="../media/image79.png"/><Relationship Id="rId4" Type="http://schemas.openxmlformats.org/officeDocument/2006/relationships/image" Target="../media/image51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5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4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88.png"/><Relationship Id="rId5" Type="http://schemas.openxmlformats.org/officeDocument/2006/relationships/image" Target="../media/image53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76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49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97.png"/><Relationship Id="rId5" Type="http://schemas.openxmlformats.org/officeDocument/2006/relationships/image" Target="../media/image93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5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6.png"/><Relationship Id="rId7" Type="http://schemas.openxmlformats.org/officeDocument/2006/relationships/image" Target="../media/image61.png"/><Relationship Id="rId12" Type="http://schemas.openxmlformats.org/officeDocument/2006/relationships/image" Target="../media/image1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11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51.png"/><Relationship Id="rId9" Type="http://schemas.openxmlformats.org/officeDocument/2006/relationships/image" Target="../media/image109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5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07.png"/><Relationship Id="rId16" Type="http://schemas.openxmlformats.org/officeDocument/2006/relationships/image" Target="../media/image12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61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53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9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31" Type="http://schemas.openxmlformats.org/officeDocument/2006/relationships/image" Target="../media/image156.png"/><Relationship Id="rId4" Type="http://schemas.openxmlformats.org/officeDocument/2006/relationships/image" Target="../media/image61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61.png"/><Relationship Id="rId21" Type="http://schemas.openxmlformats.org/officeDocument/2006/relationships/image" Target="../media/image174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53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0.png"/><Relationship Id="rId18" Type="http://schemas.openxmlformats.org/officeDocument/2006/relationships/image" Target="../media/image181.png"/><Relationship Id="rId3" Type="http://schemas.openxmlformats.org/officeDocument/2006/relationships/image" Target="../media/image61.png"/><Relationship Id="rId21" Type="http://schemas.openxmlformats.org/officeDocument/2006/relationships/image" Target="../media/image184.png"/><Relationship Id="rId7" Type="http://schemas.openxmlformats.org/officeDocument/2006/relationships/image" Target="../media/image176.png"/><Relationship Id="rId12" Type="http://schemas.openxmlformats.org/officeDocument/2006/relationships/image" Target="../media/image161.png"/><Relationship Id="rId17" Type="http://schemas.openxmlformats.org/officeDocument/2006/relationships/image" Target="../media/image165.png"/><Relationship Id="rId25" Type="http://schemas.openxmlformats.org/officeDocument/2006/relationships/image" Target="../media/image187.png"/><Relationship Id="rId2" Type="http://schemas.openxmlformats.org/officeDocument/2006/relationships/image" Target="../media/image53.png"/><Relationship Id="rId16" Type="http://schemas.openxmlformats.org/officeDocument/2006/relationships/image" Target="../media/image164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0.png"/><Relationship Id="rId24" Type="http://schemas.openxmlformats.org/officeDocument/2006/relationships/image" Target="../media/image186.png"/><Relationship Id="rId5" Type="http://schemas.openxmlformats.org/officeDocument/2006/relationships/image" Target="../media/image157.png"/><Relationship Id="rId15" Type="http://schemas.openxmlformats.org/officeDocument/2006/relationships/image" Target="../media/image163.png"/><Relationship Id="rId23" Type="http://schemas.openxmlformats.org/officeDocument/2006/relationships/image" Target="../media/image185.png"/><Relationship Id="rId10" Type="http://schemas.openxmlformats.org/officeDocument/2006/relationships/image" Target="../media/image179.png"/><Relationship Id="rId19" Type="http://schemas.openxmlformats.org/officeDocument/2006/relationships/image" Target="../media/image182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Relationship Id="rId14" Type="http://schemas.openxmlformats.org/officeDocument/2006/relationships/image" Target="../media/image162.png"/><Relationship Id="rId22" Type="http://schemas.openxmlformats.org/officeDocument/2006/relationships/image" Target="../media/image1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9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3.png"/><Relationship Id="rId18" Type="http://schemas.openxmlformats.org/officeDocument/2006/relationships/image" Target="../media/image51.png"/><Relationship Id="rId26" Type="http://schemas.openxmlformats.org/officeDocument/2006/relationships/image" Target="../media/image213.png"/><Relationship Id="rId39" Type="http://schemas.openxmlformats.org/officeDocument/2006/relationships/image" Target="../media/image61.png"/><Relationship Id="rId21" Type="http://schemas.openxmlformats.org/officeDocument/2006/relationships/image" Target="../media/image208.png"/><Relationship Id="rId34" Type="http://schemas.openxmlformats.org/officeDocument/2006/relationships/image" Target="../media/image221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6" Type="http://schemas.openxmlformats.org/officeDocument/2006/relationships/image" Target="../media/image49.png"/><Relationship Id="rId20" Type="http://schemas.openxmlformats.org/officeDocument/2006/relationships/image" Target="../media/image207.png"/><Relationship Id="rId29" Type="http://schemas.openxmlformats.org/officeDocument/2006/relationships/image" Target="../media/image216.png"/><Relationship Id="rId41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1.png"/><Relationship Id="rId32" Type="http://schemas.openxmlformats.org/officeDocument/2006/relationships/image" Target="../media/image219.png"/><Relationship Id="rId37" Type="http://schemas.openxmlformats.org/officeDocument/2006/relationships/image" Target="../media/image224.png"/><Relationship Id="rId40" Type="http://schemas.openxmlformats.org/officeDocument/2006/relationships/image" Target="../media/image225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23" Type="http://schemas.openxmlformats.org/officeDocument/2006/relationships/image" Target="../media/image210.pn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0" Type="http://schemas.openxmlformats.org/officeDocument/2006/relationships/image" Target="../media/image200.png"/><Relationship Id="rId19" Type="http://schemas.openxmlformats.org/officeDocument/2006/relationships/image" Target="../media/image206.png"/><Relationship Id="rId31" Type="http://schemas.openxmlformats.org/officeDocument/2006/relationships/image" Target="../media/image218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09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12" Type="http://schemas.openxmlformats.org/officeDocument/2006/relationships/image" Target="../media/image202.png"/><Relationship Id="rId17" Type="http://schemas.openxmlformats.org/officeDocument/2006/relationships/image" Target="../media/image106.png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38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61.png"/><Relationship Id="rId10" Type="http://schemas.openxmlformats.org/officeDocument/2006/relationships/image" Target="../media/image233.png"/><Relationship Id="rId4" Type="http://schemas.openxmlformats.org/officeDocument/2006/relationships/image" Target="../media/image53.png"/><Relationship Id="rId9" Type="http://schemas.openxmlformats.org/officeDocument/2006/relationships/image" Target="../media/image2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53.png"/><Relationship Id="rId7" Type="http://schemas.openxmlformats.org/officeDocument/2006/relationships/image" Target="../media/image23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28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61.png"/><Relationship Id="rId9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3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53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" Type="http://schemas.openxmlformats.org/officeDocument/2006/relationships/image" Target="../media/image244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66.png"/><Relationship Id="rId18" Type="http://schemas.openxmlformats.org/officeDocument/2006/relationships/image" Target="../media/image271.png"/><Relationship Id="rId3" Type="http://schemas.openxmlformats.org/officeDocument/2006/relationships/image" Target="../media/image53.png"/><Relationship Id="rId21" Type="http://schemas.openxmlformats.org/officeDocument/2006/relationships/image" Target="../media/image260.png"/><Relationship Id="rId7" Type="http://schemas.openxmlformats.org/officeDocument/2006/relationships/image" Target="../media/image248.png"/><Relationship Id="rId12" Type="http://schemas.openxmlformats.org/officeDocument/2006/relationships/image" Target="../media/image256.png"/><Relationship Id="rId17" Type="http://schemas.openxmlformats.org/officeDocument/2006/relationships/image" Target="../media/image270.png"/><Relationship Id="rId2" Type="http://schemas.openxmlformats.org/officeDocument/2006/relationships/image" Target="../media/image244.png"/><Relationship Id="rId16" Type="http://schemas.openxmlformats.org/officeDocument/2006/relationships/image" Target="../media/image269.png"/><Relationship Id="rId20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11" Type="http://schemas.openxmlformats.org/officeDocument/2006/relationships/image" Target="../media/image265.png"/><Relationship Id="rId5" Type="http://schemas.openxmlformats.org/officeDocument/2006/relationships/image" Target="../media/image263.png"/><Relationship Id="rId15" Type="http://schemas.openxmlformats.org/officeDocument/2006/relationships/image" Target="../media/image268.png"/><Relationship Id="rId23" Type="http://schemas.openxmlformats.org/officeDocument/2006/relationships/image" Target="../media/image262.png"/><Relationship Id="rId10" Type="http://schemas.openxmlformats.org/officeDocument/2006/relationships/image" Target="../media/image253.png"/><Relationship Id="rId19" Type="http://schemas.openxmlformats.org/officeDocument/2006/relationships/image" Target="../media/image272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67.png"/><Relationship Id="rId22" Type="http://schemas.openxmlformats.org/officeDocument/2006/relationships/image" Target="../media/image2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69.png"/><Relationship Id="rId18" Type="http://schemas.openxmlformats.org/officeDocument/2006/relationships/image" Target="../media/image281.png"/><Relationship Id="rId3" Type="http://schemas.openxmlformats.org/officeDocument/2006/relationships/image" Target="../media/image53.png"/><Relationship Id="rId21" Type="http://schemas.openxmlformats.org/officeDocument/2006/relationships/image" Target="../media/image261.png"/><Relationship Id="rId7" Type="http://schemas.openxmlformats.org/officeDocument/2006/relationships/image" Target="../media/image248.png"/><Relationship Id="rId12" Type="http://schemas.openxmlformats.org/officeDocument/2006/relationships/image" Target="../media/image278.png"/><Relationship Id="rId17" Type="http://schemas.openxmlformats.org/officeDocument/2006/relationships/image" Target="../media/image280.png"/><Relationship Id="rId2" Type="http://schemas.openxmlformats.org/officeDocument/2006/relationships/image" Target="../media/image274.png"/><Relationship Id="rId16" Type="http://schemas.openxmlformats.org/officeDocument/2006/relationships/image" Target="../media/image279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77.png"/><Relationship Id="rId5" Type="http://schemas.openxmlformats.org/officeDocument/2006/relationships/image" Target="../media/image275.png"/><Relationship Id="rId15" Type="http://schemas.openxmlformats.org/officeDocument/2006/relationships/image" Target="../media/image271.png"/><Relationship Id="rId10" Type="http://schemas.openxmlformats.org/officeDocument/2006/relationships/image" Target="../media/image256.png"/><Relationship Id="rId19" Type="http://schemas.openxmlformats.org/officeDocument/2006/relationships/image" Target="../media/image282.png"/><Relationship Id="rId4" Type="http://schemas.openxmlformats.org/officeDocument/2006/relationships/image" Target="../media/image245.png"/><Relationship Id="rId9" Type="http://schemas.openxmlformats.org/officeDocument/2006/relationships/image" Target="../media/image253.png"/><Relationship Id="rId14" Type="http://schemas.openxmlformats.org/officeDocument/2006/relationships/image" Target="../media/image270.png"/><Relationship Id="rId22" Type="http://schemas.openxmlformats.org/officeDocument/2006/relationships/image" Target="../media/image2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71.png"/><Relationship Id="rId18" Type="http://schemas.openxmlformats.org/officeDocument/2006/relationships/image" Target="../media/image287.png"/><Relationship Id="rId3" Type="http://schemas.openxmlformats.org/officeDocument/2006/relationships/image" Target="../media/image53.png"/><Relationship Id="rId21" Type="http://schemas.openxmlformats.org/officeDocument/2006/relationships/image" Target="../media/image260.png"/><Relationship Id="rId7" Type="http://schemas.openxmlformats.org/officeDocument/2006/relationships/image" Target="../media/image248.png"/><Relationship Id="rId12" Type="http://schemas.openxmlformats.org/officeDocument/2006/relationships/image" Target="../media/image285.png"/><Relationship Id="rId17" Type="http://schemas.openxmlformats.org/officeDocument/2006/relationships/image" Target="../media/image250.png"/><Relationship Id="rId2" Type="http://schemas.openxmlformats.org/officeDocument/2006/relationships/image" Target="../media/image274.png"/><Relationship Id="rId16" Type="http://schemas.openxmlformats.org/officeDocument/2006/relationships/image" Target="../media/image281.png"/><Relationship Id="rId20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277.png"/><Relationship Id="rId5" Type="http://schemas.openxmlformats.org/officeDocument/2006/relationships/image" Target="../media/image283.png"/><Relationship Id="rId15" Type="http://schemas.openxmlformats.org/officeDocument/2006/relationships/image" Target="../media/image280.png"/><Relationship Id="rId23" Type="http://schemas.openxmlformats.org/officeDocument/2006/relationships/image" Target="../media/image290.png"/><Relationship Id="rId10" Type="http://schemas.openxmlformats.org/officeDocument/2006/relationships/image" Target="../media/image256.png"/><Relationship Id="rId19" Type="http://schemas.openxmlformats.org/officeDocument/2006/relationships/image" Target="../media/image288.png"/><Relationship Id="rId4" Type="http://schemas.openxmlformats.org/officeDocument/2006/relationships/image" Target="../media/image245.png"/><Relationship Id="rId9" Type="http://schemas.openxmlformats.org/officeDocument/2006/relationships/image" Target="../media/image253.png"/><Relationship Id="rId14" Type="http://schemas.openxmlformats.org/officeDocument/2006/relationships/image" Target="../media/image286.png"/><Relationship Id="rId22" Type="http://schemas.openxmlformats.org/officeDocument/2006/relationships/image" Target="../media/image2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71.png"/><Relationship Id="rId18" Type="http://schemas.openxmlformats.org/officeDocument/2006/relationships/image" Target="../media/image287.png"/><Relationship Id="rId3" Type="http://schemas.openxmlformats.org/officeDocument/2006/relationships/image" Target="../media/image53.png"/><Relationship Id="rId21" Type="http://schemas.openxmlformats.org/officeDocument/2006/relationships/image" Target="../media/image260.png"/><Relationship Id="rId7" Type="http://schemas.openxmlformats.org/officeDocument/2006/relationships/image" Target="../media/image248.png"/><Relationship Id="rId12" Type="http://schemas.openxmlformats.org/officeDocument/2006/relationships/image" Target="../media/image285.png"/><Relationship Id="rId17" Type="http://schemas.openxmlformats.org/officeDocument/2006/relationships/image" Target="../media/image250.png"/><Relationship Id="rId2" Type="http://schemas.openxmlformats.org/officeDocument/2006/relationships/image" Target="../media/image274.png"/><Relationship Id="rId16" Type="http://schemas.openxmlformats.org/officeDocument/2006/relationships/image" Target="../media/image281.png"/><Relationship Id="rId20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277.png"/><Relationship Id="rId5" Type="http://schemas.openxmlformats.org/officeDocument/2006/relationships/image" Target="../media/image283.png"/><Relationship Id="rId15" Type="http://schemas.openxmlformats.org/officeDocument/2006/relationships/image" Target="../media/image280.png"/><Relationship Id="rId23" Type="http://schemas.openxmlformats.org/officeDocument/2006/relationships/image" Target="../media/image290.png"/><Relationship Id="rId10" Type="http://schemas.openxmlformats.org/officeDocument/2006/relationships/image" Target="../media/image256.png"/><Relationship Id="rId19" Type="http://schemas.openxmlformats.org/officeDocument/2006/relationships/image" Target="../media/image288.png"/><Relationship Id="rId4" Type="http://schemas.openxmlformats.org/officeDocument/2006/relationships/image" Target="../media/image245.png"/><Relationship Id="rId9" Type="http://schemas.openxmlformats.org/officeDocument/2006/relationships/image" Target="../media/image253.png"/><Relationship Id="rId14" Type="http://schemas.openxmlformats.org/officeDocument/2006/relationships/image" Target="../media/image286.png"/><Relationship Id="rId22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3" Type="http://schemas.openxmlformats.org/officeDocument/2006/relationships/image" Target="../media/image53.png"/><Relationship Id="rId21" Type="http://schemas.openxmlformats.org/officeDocument/2006/relationships/image" Target="../media/image290.png"/><Relationship Id="rId7" Type="http://schemas.openxmlformats.org/officeDocument/2006/relationships/image" Target="../media/image293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74.png"/><Relationship Id="rId16" Type="http://schemas.openxmlformats.org/officeDocument/2006/relationships/image" Target="../media/image300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11" Type="http://schemas.openxmlformats.org/officeDocument/2006/relationships/image" Target="../media/image295.png"/><Relationship Id="rId5" Type="http://schemas.openxmlformats.org/officeDocument/2006/relationships/image" Target="../media/image291.png"/><Relationship Id="rId15" Type="http://schemas.openxmlformats.org/officeDocument/2006/relationships/image" Target="../media/image299.png"/><Relationship Id="rId10" Type="http://schemas.openxmlformats.org/officeDocument/2006/relationships/image" Target="../media/image249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48.png"/><Relationship Id="rId14" Type="http://schemas.openxmlformats.org/officeDocument/2006/relationships/image" Target="../media/image2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3" Type="http://schemas.openxmlformats.org/officeDocument/2006/relationships/image" Target="../media/image245.png"/><Relationship Id="rId21" Type="http://schemas.openxmlformats.org/officeDocument/2006/relationships/image" Target="../media/image260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53.png"/><Relationship Id="rId16" Type="http://schemas.openxmlformats.org/officeDocument/2006/relationships/image" Target="../media/image314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23" Type="http://schemas.openxmlformats.org/officeDocument/2006/relationships/image" Target="../media/image290.png"/><Relationship Id="rId10" Type="http://schemas.openxmlformats.org/officeDocument/2006/relationships/image" Target="../media/image308.png"/><Relationship Id="rId19" Type="http://schemas.openxmlformats.org/officeDocument/2006/relationships/image" Target="../media/image317.png"/><Relationship Id="rId4" Type="http://schemas.openxmlformats.org/officeDocument/2006/relationships/image" Target="../media/image291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Relationship Id="rId22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23.png"/><Relationship Id="rId18" Type="http://schemas.openxmlformats.org/officeDocument/2006/relationships/image" Target="../media/image327.png"/><Relationship Id="rId3" Type="http://schemas.openxmlformats.org/officeDocument/2006/relationships/image" Target="../media/image245.png"/><Relationship Id="rId21" Type="http://schemas.openxmlformats.org/officeDocument/2006/relationships/image" Target="../media/image260.png"/><Relationship Id="rId7" Type="http://schemas.openxmlformats.org/officeDocument/2006/relationships/image" Target="../media/image249.png"/><Relationship Id="rId12" Type="http://schemas.openxmlformats.org/officeDocument/2006/relationships/image" Target="../media/image322.png"/><Relationship Id="rId17" Type="http://schemas.openxmlformats.org/officeDocument/2006/relationships/image" Target="../media/image326.png"/><Relationship Id="rId2" Type="http://schemas.openxmlformats.org/officeDocument/2006/relationships/image" Target="../media/image53.png"/><Relationship Id="rId16" Type="http://schemas.openxmlformats.org/officeDocument/2006/relationships/image" Target="../media/image325.png"/><Relationship Id="rId20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11" Type="http://schemas.openxmlformats.org/officeDocument/2006/relationships/image" Target="../media/image321.png"/><Relationship Id="rId5" Type="http://schemas.openxmlformats.org/officeDocument/2006/relationships/image" Target="../media/image318.png"/><Relationship Id="rId15" Type="http://schemas.openxmlformats.org/officeDocument/2006/relationships/image" Target="../media/image324.png"/><Relationship Id="rId23" Type="http://schemas.openxmlformats.org/officeDocument/2006/relationships/image" Target="../media/image290.png"/><Relationship Id="rId10" Type="http://schemas.openxmlformats.org/officeDocument/2006/relationships/image" Target="../media/image320.png"/><Relationship Id="rId19" Type="http://schemas.openxmlformats.org/officeDocument/2006/relationships/image" Target="../media/image274.png"/><Relationship Id="rId4" Type="http://schemas.openxmlformats.org/officeDocument/2006/relationships/image" Target="../media/image291.png"/><Relationship Id="rId9" Type="http://schemas.openxmlformats.org/officeDocument/2006/relationships/image" Target="../media/image319.png"/><Relationship Id="rId14" Type="http://schemas.openxmlformats.org/officeDocument/2006/relationships/image" Target="../media/image299.png"/><Relationship Id="rId22" Type="http://schemas.openxmlformats.org/officeDocument/2006/relationships/image" Target="../media/image2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260.png"/><Relationship Id="rId3" Type="http://schemas.openxmlformats.org/officeDocument/2006/relationships/image" Target="../media/image245.png"/><Relationship Id="rId7" Type="http://schemas.openxmlformats.org/officeDocument/2006/relationships/image" Target="../media/image310.png"/><Relationship Id="rId12" Type="http://schemas.openxmlformats.org/officeDocument/2006/relationships/image" Target="../media/image33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11" Type="http://schemas.openxmlformats.org/officeDocument/2006/relationships/image" Target="../media/image244.png"/><Relationship Id="rId5" Type="http://schemas.openxmlformats.org/officeDocument/2006/relationships/image" Target="../media/image318.png"/><Relationship Id="rId15" Type="http://schemas.openxmlformats.org/officeDocument/2006/relationships/image" Target="../media/image290.png"/><Relationship Id="rId10" Type="http://schemas.openxmlformats.org/officeDocument/2006/relationships/image" Target="../media/image330.png"/><Relationship Id="rId4" Type="http://schemas.openxmlformats.org/officeDocument/2006/relationships/image" Target="../media/image291.png"/><Relationship Id="rId9" Type="http://schemas.openxmlformats.org/officeDocument/2006/relationships/image" Target="../media/image329.png"/><Relationship Id="rId14" Type="http://schemas.openxmlformats.org/officeDocument/2006/relationships/image" Target="../media/image2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321.png"/><Relationship Id="rId18" Type="http://schemas.openxmlformats.org/officeDocument/2006/relationships/image" Target="../media/image337.png"/><Relationship Id="rId3" Type="http://schemas.openxmlformats.org/officeDocument/2006/relationships/image" Target="../media/image245.png"/><Relationship Id="rId21" Type="http://schemas.openxmlformats.org/officeDocument/2006/relationships/image" Target="../media/image260.png"/><Relationship Id="rId7" Type="http://schemas.openxmlformats.org/officeDocument/2006/relationships/image" Target="../media/image334.png"/><Relationship Id="rId12" Type="http://schemas.openxmlformats.org/officeDocument/2006/relationships/image" Target="../media/image320.png"/><Relationship Id="rId17" Type="http://schemas.openxmlformats.org/officeDocument/2006/relationships/image" Target="../media/image336.png"/><Relationship Id="rId2" Type="http://schemas.openxmlformats.org/officeDocument/2006/relationships/image" Target="../media/image53.png"/><Relationship Id="rId16" Type="http://schemas.openxmlformats.org/officeDocument/2006/relationships/image" Target="../media/image299.png"/><Relationship Id="rId20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11" Type="http://schemas.openxmlformats.org/officeDocument/2006/relationships/image" Target="../media/image319.png"/><Relationship Id="rId5" Type="http://schemas.openxmlformats.org/officeDocument/2006/relationships/image" Target="../media/image332.png"/><Relationship Id="rId15" Type="http://schemas.openxmlformats.org/officeDocument/2006/relationships/image" Target="../media/image323.png"/><Relationship Id="rId23" Type="http://schemas.openxmlformats.org/officeDocument/2006/relationships/image" Target="../media/image290.png"/><Relationship Id="rId10" Type="http://schemas.openxmlformats.org/officeDocument/2006/relationships/image" Target="../media/image295.png"/><Relationship Id="rId19" Type="http://schemas.openxmlformats.org/officeDocument/2006/relationships/image" Target="../media/image244.png"/><Relationship Id="rId4" Type="http://schemas.openxmlformats.org/officeDocument/2006/relationships/image" Target="../media/image291.png"/><Relationship Id="rId9" Type="http://schemas.openxmlformats.org/officeDocument/2006/relationships/image" Target="../media/image249.png"/><Relationship Id="rId14" Type="http://schemas.openxmlformats.org/officeDocument/2006/relationships/image" Target="../media/image335.png"/><Relationship Id="rId22" Type="http://schemas.openxmlformats.org/officeDocument/2006/relationships/image" Target="../media/image2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6.png"/><Relationship Id="rId3" Type="http://schemas.openxmlformats.org/officeDocument/2006/relationships/image" Target="../media/image53.png"/><Relationship Id="rId7" Type="http://schemas.openxmlformats.org/officeDocument/2006/relationships/image" Target="../media/image302.png"/><Relationship Id="rId12" Type="http://schemas.openxmlformats.org/officeDocument/2006/relationships/image" Target="../media/image345.png"/><Relationship Id="rId17" Type="http://schemas.openxmlformats.org/officeDocument/2006/relationships/image" Target="../media/image290.png"/><Relationship Id="rId2" Type="http://schemas.openxmlformats.org/officeDocument/2006/relationships/image" Target="../media/image338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11" Type="http://schemas.openxmlformats.org/officeDocument/2006/relationships/image" Target="../media/image344.png"/><Relationship Id="rId5" Type="http://schemas.openxmlformats.org/officeDocument/2006/relationships/image" Target="../media/image339.png"/><Relationship Id="rId15" Type="http://schemas.openxmlformats.org/officeDocument/2006/relationships/image" Target="../media/image260.png"/><Relationship Id="rId10" Type="http://schemas.openxmlformats.org/officeDocument/2006/relationships/image" Target="../media/image343.png"/><Relationship Id="rId4" Type="http://schemas.openxmlformats.org/officeDocument/2006/relationships/image" Target="../media/image245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53.png"/><Relationship Id="rId3" Type="http://schemas.openxmlformats.org/officeDocument/2006/relationships/image" Target="../media/image53.png"/><Relationship Id="rId7" Type="http://schemas.openxmlformats.org/officeDocument/2006/relationships/image" Target="../media/image349.png"/><Relationship Id="rId12" Type="http://schemas.openxmlformats.org/officeDocument/2006/relationships/image" Target="../media/image352.png"/><Relationship Id="rId17" Type="http://schemas.openxmlformats.org/officeDocument/2006/relationships/image" Target="../media/image290.png"/><Relationship Id="rId2" Type="http://schemas.openxmlformats.org/officeDocument/2006/relationships/image" Target="../media/image338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11" Type="http://schemas.openxmlformats.org/officeDocument/2006/relationships/image" Target="../media/image344.png"/><Relationship Id="rId5" Type="http://schemas.openxmlformats.org/officeDocument/2006/relationships/image" Target="../media/image339.png"/><Relationship Id="rId15" Type="http://schemas.openxmlformats.org/officeDocument/2006/relationships/image" Target="../media/image260.png"/><Relationship Id="rId10" Type="http://schemas.openxmlformats.org/officeDocument/2006/relationships/image" Target="../media/image351.png"/><Relationship Id="rId4" Type="http://schemas.openxmlformats.org/officeDocument/2006/relationships/image" Target="../media/image245.png"/><Relationship Id="rId9" Type="http://schemas.openxmlformats.org/officeDocument/2006/relationships/image" Target="../media/image350.png"/><Relationship Id="rId14" Type="http://schemas.openxmlformats.org/officeDocument/2006/relationships/image" Target="../media/image3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3" Type="http://schemas.openxmlformats.org/officeDocument/2006/relationships/image" Target="../media/image53.png"/><Relationship Id="rId21" Type="http://schemas.openxmlformats.org/officeDocument/2006/relationships/image" Target="../media/image290.png"/><Relationship Id="rId7" Type="http://schemas.openxmlformats.org/officeDocument/2006/relationships/image" Target="../media/image302.png"/><Relationship Id="rId12" Type="http://schemas.openxmlformats.org/officeDocument/2006/relationships/image" Target="../media/image344.png"/><Relationship Id="rId17" Type="http://schemas.openxmlformats.org/officeDocument/2006/relationships/image" Target="../media/image364.png"/><Relationship Id="rId2" Type="http://schemas.openxmlformats.org/officeDocument/2006/relationships/image" Target="../media/image338.png"/><Relationship Id="rId16" Type="http://schemas.openxmlformats.org/officeDocument/2006/relationships/image" Target="../media/image363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11" Type="http://schemas.openxmlformats.org/officeDocument/2006/relationships/image" Target="../media/image359.png"/><Relationship Id="rId5" Type="http://schemas.openxmlformats.org/officeDocument/2006/relationships/image" Target="../media/image355.png"/><Relationship Id="rId15" Type="http://schemas.openxmlformats.org/officeDocument/2006/relationships/image" Target="../media/image362.png"/><Relationship Id="rId10" Type="http://schemas.openxmlformats.org/officeDocument/2006/relationships/image" Target="../media/image358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357.png"/><Relationship Id="rId14" Type="http://schemas.openxmlformats.org/officeDocument/2006/relationships/image" Target="../media/image3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70.png"/><Relationship Id="rId18" Type="http://schemas.openxmlformats.org/officeDocument/2006/relationships/image" Target="../media/image290.png"/><Relationship Id="rId3" Type="http://schemas.openxmlformats.org/officeDocument/2006/relationships/image" Target="../media/image53.png"/><Relationship Id="rId7" Type="http://schemas.openxmlformats.org/officeDocument/2006/relationships/image" Target="../media/image302.png"/><Relationship Id="rId12" Type="http://schemas.openxmlformats.org/officeDocument/2006/relationships/image" Target="../media/image369.png"/><Relationship Id="rId17" Type="http://schemas.openxmlformats.org/officeDocument/2006/relationships/image" Target="../media/image261.png"/><Relationship Id="rId2" Type="http://schemas.openxmlformats.org/officeDocument/2006/relationships/image" Target="../media/image338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11" Type="http://schemas.openxmlformats.org/officeDocument/2006/relationships/image" Target="../media/image344.png"/><Relationship Id="rId5" Type="http://schemas.openxmlformats.org/officeDocument/2006/relationships/image" Target="../media/image355.png"/><Relationship Id="rId15" Type="http://schemas.openxmlformats.org/officeDocument/2006/relationships/image" Target="../media/image372.png"/><Relationship Id="rId10" Type="http://schemas.openxmlformats.org/officeDocument/2006/relationships/image" Target="../media/image368.png"/><Relationship Id="rId4" Type="http://schemas.openxmlformats.org/officeDocument/2006/relationships/image" Target="../media/image245.png"/><Relationship Id="rId9" Type="http://schemas.openxmlformats.org/officeDocument/2006/relationships/image" Target="../media/image367.png"/><Relationship Id="rId14" Type="http://schemas.openxmlformats.org/officeDocument/2006/relationships/image" Target="../media/image3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3.png"/><Relationship Id="rId18" Type="http://schemas.openxmlformats.org/officeDocument/2006/relationships/image" Target="../media/image378.png"/><Relationship Id="rId3" Type="http://schemas.openxmlformats.org/officeDocument/2006/relationships/image" Target="../media/image53.png"/><Relationship Id="rId7" Type="http://schemas.openxmlformats.org/officeDocument/2006/relationships/image" Target="../media/image344.png"/><Relationship Id="rId12" Type="http://schemas.openxmlformats.org/officeDocument/2006/relationships/image" Target="../media/image370.png"/><Relationship Id="rId17" Type="http://schemas.openxmlformats.org/officeDocument/2006/relationships/image" Target="../media/image261.png"/><Relationship Id="rId2" Type="http://schemas.openxmlformats.org/officeDocument/2006/relationships/image" Target="../media/image338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11" Type="http://schemas.openxmlformats.org/officeDocument/2006/relationships/image" Target="../media/image376.png"/><Relationship Id="rId5" Type="http://schemas.openxmlformats.org/officeDocument/2006/relationships/image" Target="../media/image373.png"/><Relationship Id="rId15" Type="http://schemas.openxmlformats.org/officeDocument/2006/relationships/image" Target="../media/image245.png"/><Relationship Id="rId10" Type="http://schemas.openxmlformats.org/officeDocument/2006/relationships/image" Target="../media/image302.png"/><Relationship Id="rId4" Type="http://schemas.openxmlformats.org/officeDocument/2006/relationships/image" Target="../media/image341.png"/><Relationship Id="rId9" Type="http://schemas.openxmlformats.org/officeDocument/2006/relationships/image" Target="../media/image375.png"/><Relationship Id="rId14" Type="http://schemas.openxmlformats.org/officeDocument/2006/relationships/image" Target="../media/image3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5.png"/><Relationship Id="rId18" Type="http://schemas.openxmlformats.org/officeDocument/2006/relationships/image" Target="../media/image389.png"/><Relationship Id="rId3" Type="http://schemas.openxmlformats.org/officeDocument/2006/relationships/image" Target="../media/image53.png"/><Relationship Id="rId21" Type="http://schemas.openxmlformats.org/officeDocument/2006/relationships/image" Target="../media/image290.png"/><Relationship Id="rId7" Type="http://schemas.openxmlformats.org/officeDocument/2006/relationships/image" Target="../media/image380.png"/><Relationship Id="rId12" Type="http://schemas.openxmlformats.org/officeDocument/2006/relationships/image" Target="../media/image384.png"/><Relationship Id="rId17" Type="http://schemas.openxmlformats.org/officeDocument/2006/relationships/image" Target="../media/image388.png"/><Relationship Id="rId2" Type="http://schemas.openxmlformats.org/officeDocument/2006/relationships/image" Target="../media/image338.png"/><Relationship Id="rId16" Type="http://schemas.openxmlformats.org/officeDocument/2006/relationships/image" Target="../media/image3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02.png"/><Relationship Id="rId5" Type="http://schemas.openxmlformats.org/officeDocument/2006/relationships/image" Target="../media/image341.png"/><Relationship Id="rId15" Type="http://schemas.openxmlformats.org/officeDocument/2006/relationships/image" Target="../media/image387.png"/><Relationship Id="rId10" Type="http://schemas.openxmlformats.org/officeDocument/2006/relationships/image" Target="../media/image383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382.png"/><Relationship Id="rId14" Type="http://schemas.openxmlformats.org/officeDocument/2006/relationships/image" Target="../media/image3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94.png"/><Relationship Id="rId18" Type="http://schemas.openxmlformats.org/officeDocument/2006/relationships/image" Target="../media/image398.png"/><Relationship Id="rId3" Type="http://schemas.openxmlformats.org/officeDocument/2006/relationships/image" Target="../media/image53.png"/><Relationship Id="rId21" Type="http://schemas.openxmlformats.org/officeDocument/2006/relationships/image" Target="../media/image260.png"/><Relationship Id="rId7" Type="http://schemas.openxmlformats.org/officeDocument/2006/relationships/image" Target="../media/image302.png"/><Relationship Id="rId12" Type="http://schemas.openxmlformats.org/officeDocument/2006/relationships/image" Target="../media/image393.png"/><Relationship Id="rId17" Type="http://schemas.openxmlformats.org/officeDocument/2006/relationships/image" Target="../media/image380.png"/><Relationship Id="rId2" Type="http://schemas.openxmlformats.org/officeDocument/2006/relationships/image" Target="../media/image338.png"/><Relationship Id="rId16" Type="http://schemas.openxmlformats.org/officeDocument/2006/relationships/image" Target="../media/image397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2.png"/><Relationship Id="rId5" Type="http://schemas.openxmlformats.org/officeDocument/2006/relationships/image" Target="../media/image382.png"/><Relationship Id="rId15" Type="http://schemas.openxmlformats.org/officeDocument/2006/relationships/image" Target="../media/image396.png"/><Relationship Id="rId23" Type="http://schemas.openxmlformats.org/officeDocument/2006/relationships/image" Target="../media/image290.png"/><Relationship Id="rId10" Type="http://schemas.openxmlformats.org/officeDocument/2006/relationships/image" Target="../media/image357.png"/><Relationship Id="rId19" Type="http://schemas.openxmlformats.org/officeDocument/2006/relationships/image" Target="../media/image399.png"/><Relationship Id="rId4" Type="http://schemas.openxmlformats.org/officeDocument/2006/relationships/image" Target="../media/image61.png"/><Relationship Id="rId9" Type="http://schemas.openxmlformats.org/officeDocument/2006/relationships/image" Target="../media/image391.png"/><Relationship Id="rId14" Type="http://schemas.openxmlformats.org/officeDocument/2006/relationships/image" Target="../media/image395.png"/><Relationship Id="rId22" Type="http://schemas.openxmlformats.org/officeDocument/2006/relationships/image" Target="../media/image2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403.png"/><Relationship Id="rId18" Type="http://schemas.openxmlformats.org/officeDocument/2006/relationships/image" Target="../media/image408.png"/><Relationship Id="rId3" Type="http://schemas.openxmlformats.org/officeDocument/2006/relationships/image" Target="../media/image53.png"/><Relationship Id="rId21" Type="http://schemas.openxmlformats.org/officeDocument/2006/relationships/image" Target="../media/image260.png"/><Relationship Id="rId7" Type="http://schemas.openxmlformats.org/officeDocument/2006/relationships/image" Target="../media/image302.png"/><Relationship Id="rId12" Type="http://schemas.openxmlformats.org/officeDocument/2006/relationships/image" Target="../media/image357.png"/><Relationship Id="rId17" Type="http://schemas.openxmlformats.org/officeDocument/2006/relationships/image" Target="../media/image407.png"/><Relationship Id="rId2" Type="http://schemas.openxmlformats.org/officeDocument/2006/relationships/image" Target="../media/image401.png"/><Relationship Id="rId16" Type="http://schemas.openxmlformats.org/officeDocument/2006/relationships/image" Target="../media/image406.png"/><Relationship Id="rId20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2.png"/><Relationship Id="rId15" Type="http://schemas.openxmlformats.org/officeDocument/2006/relationships/image" Target="../media/image405.png"/><Relationship Id="rId23" Type="http://schemas.openxmlformats.org/officeDocument/2006/relationships/image" Target="../media/image290.png"/><Relationship Id="rId10" Type="http://schemas.openxmlformats.org/officeDocument/2006/relationships/image" Target="../media/image392.png"/><Relationship Id="rId19" Type="http://schemas.openxmlformats.org/officeDocument/2006/relationships/image" Target="../media/image409.png"/><Relationship Id="rId4" Type="http://schemas.openxmlformats.org/officeDocument/2006/relationships/image" Target="../media/image61.png"/><Relationship Id="rId9" Type="http://schemas.openxmlformats.org/officeDocument/2006/relationships/image" Target="../media/image402.png"/><Relationship Id="rId14" Type="http://schemas.openxmlformats.org/officeDocument/2006/relationships/image" Target="../media/image404.png"/><Relationship Id="rId22" Type="http://schemas.openxmlformats.org/officeDocument/2006/relationships/image" Target="../media/image2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13" Type="http://schemas.openxmlformats.org/officeDocument/2006/relationships/image" Target="../media/image417.png"/><Relationship Id="rId18" Type="http://schemas.openxmlformats.org/officeDocument/2006/relationships/image" Target="../media/image422.png"/><Relationship Id="rId3" Type="http://schemas.openxmlformats.org/officeDocument/2006/relationships/image" Target="../media/image53.png"/><Relationship Id="rId21" Type="http://schemas.openxmlformats.org/officeDocument/2006/relationships/image" Target="../media/image425.png"/><Relationship Id="rId7" Type="http://schemas.openxmlformats.org/officeDocument/2006/relationships/image" Target="../media/image412.png"/><Relationship Id="rId12" Type="http://schemas.openxmlformats.org/officeDocument/2006/relationships/image" Target="../media/image416.png"/><Relationship Id="rId17" Type="http://schemas.openxmlformats.org/officeDocument/2006/relationships/image" Target="../media/image421.png"/><Relationship Id="rId25" Type="http://schemas.openxmlformats.org/officeDocument/2006/relationships/image" Target="../media/image290.png"/><Relationship Id="rId2" Type="http://schemas.openxmlformats.org/officeDocument/2006/relationships/image" Target="../media/image338.png"/><Relationship Id="rId16" Type="http://schemas.openxmlformats.org/officeDocument/2006/relationships/image" Target="../media/image420.png"/><Relationship Id="rId20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11" Type="http://schemas.openxmlformats.org/officeDocument/2006/relationships/image" Target="../media/image357.png"/><Relationship Id="rId24" Type="http://schemas.openxmlformats.org/officeDocument/2006/relationships/image" Target="../media/image261.png"/><Relationship Id="rId5" Type="http://schemas.openxmlformats.org/officeDocument/2006/relationships/image" Target="../media/image341.png"/><Relationship Id="rId15" Type="http://schemas.openxmlformats.org/officeDocument/2006/relationships/image" Target="../media/image419.png"/><Relationship Id="rId23" Type="http://schemas.openxmlformats.org/officeDocument/2006/relationships/image" Target="../media/image260.png"/><Relationship Id="rId10" Type="http://schemas.openxmlformats.org/officeDocument/2006/relationships/image" Target="../media/image415.png"/><Relationship Id="rId19" Type="http://schemas.openxmlformats.org/officeDocument/2006/relationships/image" Target="../media/image423.png"/><Relationship Id="rId4" Type="http://schemas.openxmlformats.org/officeDocument/2006/relationships/image" Target="../media/image245.png"/><Relationship Id="rId9" Type="http://schemas.openxmlformats.org/officeDocument/2006/relationships/image" Target="../media/image414.png"/><Relationship Id="rId14" Type="http://schemas.openxmlformats.org/officeDocument/2006/relationships/image" Target="../media/image418.png"/><Relationship Id="rId22" Type="http://schemas.openxmlformats.org/officeDocument/2006/relationships/image" Target="../media/image4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57.png"/><Relationship Id="rId18" Type="http://schemas.openxmlformats.org/officeDocument/2006/relationships/image" Target="../media/image261.png"/><Relationship Id="rId3" Type="http://schemas.openxmlformats.org/officeDocument/2006/relationships/image" Target="../media/image53.png"/><Relationship Id="rId7" Type="http://schemas.openxmlformats.org/officeDocument/2006/relationships/image" Target="../media/image302.png"/><Relationship Id="rId12" Type="http://schemas.openxmlformats.org/officeDocument/2006/relationships/image" Target="../media/image430.png"/><Relationship Id="rId17" Type="http://schemas.openxmlformats.org/officeDocument/2006/relationships/image" Target="../media/image260.png"/><Relationship Id="rId2" Type="http://schemas.openxmlformats.org/officeDocument/2006/relationships/image" Target="../media/image338.png"/><Relationship Id="rId16" Type="http://schemas.openxmlformats.org/officeDocument/2006/relationships/image" Target="../media/image4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11" Type="http://schemas.openxmlformats.org/officeDocument/2006/relationships/image" Target="../media/image423.png"/><Relationship Id="rId5" Type="http://schemas.openxmlformats.org/officeDocument/2006/relationships/image" Target="../media/image426.png"/><Relationship Id="rId15" Type="http://schemas.openxmlformats.org/officeDocument/2006/relationships/image" Target="../media/image431.png"/><Relationship Id="rId10" Type="http://schemas.openxmlformats.org/officeDocument/2006/relationships/image" Target="../media/image429.png"/><Relationship Id="rId19" Type="http://schemas.openxmlformats.org/officeDocument/2006/relationships/image" Target="../media/image290.png"/><Relationship Id="rId4" Type="http://schemas.openxmlformats.org/officeDocument/2006/relationships/image" Target="../media/image245.png"/><Relationship Id="rId9" Type="http://schemas.openxmlformats.org/officeDocument/2006/relationships/image" Target="../media/image428.png"/><Relationship Id="rId14" Type="http://schemas.openxmlformats.org/officeDocument/2006/relationships/image" Target="../media/image4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40.png"/><Relationship Id="rId18" Type="http://schemas.openxmlformats.org/officeDocument/2006/relationships/image" Target="../media/image261.png"/><Relationship Id="rId3" Type="http://schemas.openxmlformats.org/officeDocument/2006/relationships/image" Target="../media/image53.png"/><Relationship Id="rId7" Type="http://schemas.openxmlformats.org/officeDocument/2006/relationships/image" Target="../media/image434.png"/><Relationship Id="rId12" Type="http://schemas.openxmlformats.org/officeDocument/2006/relationships/image" Target="../media/image439.png"/><Relationship Id="rId17" Type="http://schemas.openxmlformats.org/officeDocument/2006/relationships/image" Target="../media/image260.png"/><Relationship Id="rId2" Type="http://schemas.openxmlformats.org/officeDocument/2006/relationships/image" Target="../media/image338.png"/><Relationship Id="rId16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438.png"/><Relationship Id="rId5" Type="http://schemas.openxmlformats.org/officeDocument/2006/relationships/image" Target="../media/image433.png"/><Relationship Id="rId15" Type="http://schemas.openxmlformats.org/officeDocument/2006/relationships/image" Target="../media/image442.png"/><Relationship Id="rId10" Type="http://schemas.openxmlformats.org/officeDocument/2006/relationships/image" Target="../media/image437.png"/><Relationship Id="rId19" Type="http://schemas.openxmlformats.org/officeDocument/2006/relationships/image" Target="../media/image290.png"/><Relationship Id="rId4" Type="http://schemas.openxmlformats.org/officeDocument/2006/relationships/image" Target="../media/image245.pn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48.png"/><Relationship Id="rId18" Type="http://schemas.openxmlformats.org/officeDocument/2006/relationships/image" Target="../media/image261.png"/><Relationship Id="rId3" Type="http://schemas.openxmlformats.org/officeDocument/2006/relationships/image" Target="../media/image53.png"/><Relationship Id="rId7" Type="http://schemas.openxmlformats.org/officeDocument/2006/relationships/image" Target="../media/image434.png"/><Relationship Id="rId12" Type="http://schemas.openxmlformats.org/officeDocument/2006/relationships/image" Target="../media/image447.png"/><Relationship Id="rId17" Type="http://schemas.openxmlformats.org/officeDocument/2006/relationships/image" Target="../media/image260.png"/><Relationship Id="rId2" Type="http://schemas.openxmlformats.org/officeDocument/2006/relationships/image" Target="../media/image338.png"/><Relationship Id="rId16" Type="http://schemas.openxmlformats.org/officeDocument/2006/relationships/image" Target="../media/image4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446.png"/><Relationship Id="rId5" Type="http://schemas.openxmlformats.org/officeDocument/2006/relationships/image" Target="../media/image444.png"/><Relationship Id="rId15" Type="http://schemas.openxmlformats.org/officeDocument/2006/relationships/image" Target="../media/image450.png"/><Relationship Id="rId10" Type="http://schemas.openxmlformats.org/officeDocument/2006/relationships/image" Target="../media/image437.png"/><Relationship Id="rId19" Type="http://schemas.openxmlformats.org/officeDocument/2006/relationships/image" Target="../media/image290.png"/><Relationship Id="rId4" Type="http://schemas.openxmlformats.org/officeDocument/2006/relationships/image" Target="../media/image245.png"/><Relationship Id="rId9" Type="http://schemas.openxmlformats.org/officeDocument/2006/relationships/image" Target="../media/image445.png"/><Relationship Id="rId14" Type="http://schemas.openxmlformats.org/officeDocument/2006/relationships/image" Target="../media/image4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13" Type="http://schemas.openxmlformats.org/officeDocument/2006/relationships/image" Target="../media/image457.png"/><Relationship Id="rId18" Type="http://schemas.openxmlformats.org/officeDocument/2006/relationships/image" Target="../media/image462.png"/><Relationship Id="rId3" Type="http://schemas.openxmlformats.org/officeDocument/2006/relationships/image" Target="../media/image53.png"/><Relationship Id="rId21" Type="http://schemas.openxmlformats.org/officeDocument/2006/relationships/image" Target="../media/image260.png"/><Relationship Id="rId7" Type="http://schemas.openxmlformats.org/officeDocument/2006/relationships/image" Target="../media/image452.png"/><Relationship Id="rId12" Type="http://schemas.openxmlformats.org/officeDocument/2006/relationships/image" Target="../media/image456.png"/><Relationship Id="rId17" Type="http://schemas.openxmlformats.org/officeDocument/2006/relationships/image" Target="../media/image461.png"/><Relationship Id="rId2" Type="http://schemas.openxmlformats.org/officeDocument/2006/relationships/image" Target="../media/image338.png"/><Relationship Id="rId16" Type="http://schemas.openxmlformats.org/officeDocument/2006/relationships/image" Target="../media/image460.png"/><Relationship Id="rId20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11" Type="http://schemas.openxmlformats.org/officeDocument/2006/relationships/image" Target="../media/image455.png"/><Relationship Id="rId5" Type="http://schemas.openxmlformats.org/officeDocument/2006/relationships/image" Target="../media/image341.png"/><Relationship Id="rId15" Type="http://schemas.openxmlformats.org/officeDocument/2006/relationships/image" Target="../media/image459.png"/><Relationship Id="rId23" Type="http://schemas.openxmlformats.org/officeDocument/2006/relationships/image" Target="../media/image290.png"/><Relationship Id="rId10" Type="http://schemas.openxmlformats.org/officeDocument/2006/relationships/image" Target="../media/image402.png"/><Relationship Id="rId19" Type="http://schemas.openxmlformats.org/officeDocument/2006/relationships/image" Target="../media/image463.png"/><Relationship Id="rId4" Type="http://schemas.openxmlformats.org/officeDocument/2006/relationships/image" Target="../media/image245.png"/><Relationship Id="rId9" Type="http://schemas.openxmlformats.org/officeDocument/2006/relationships/image" Target="../media/image454.png"/><Relationship Id="rId14" Type="http://schemas.openxmlformats.org/officeDocument/2006/relationships/image" Target="../media/image458.png"/><Relationship Id="rId22" Type="http://schemas.openxmlformats.org/officeDocument/2006/relationships/image" Target="../media/image2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468.png"/><Relationship Id="rId18" Type="http://schemas.openxmlformats.org/officeDocument/2006/relationships/image" Target="../media/image261.png"/><Relationship Id="rId3" Type="http://schemas.openxmlformats.org/officeDocument/2006/relationships/image" Target="../media/image53.png"/><Relationship Id="rId7" Type="http://schemas.openxmlformats.org/officeDocument/2006/relationships/image" Target="../media/image302.png"/><Relationship Id="rId12" Type="http://schemas.openxmlformats.org/officeDocument/2006/relationships/image" Target="../media/image455.png"/><Relationship Id="rId17" Type="http://schemas.openxmlformats.org/officeDocument/2006/relationships/image" Target="../media/image260.png"/><Relationship Id="rId2" Type="http://schemas.openxmlformats.org/officeDocument/2006/relationships/image" Target="../media/image338.png"/><Relationship Id="rId16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6.png"/><Relationship Id="rId11" Type="http://schemas.openxmlformats.org/officeDocument/2006/relationships/image" Target="../media/image467.png"/><Relationship Id="rId5" Type="http://schemas.openxmlformats.org/officeDocument/2006/relationships/image" Target="../media/image465.png"/><Relationship Id="rId15" Type="http://schemas.openxmlformats.org/officeDocument/2006/relationships/image" Target="../media/image470.png"/><Relationship Id="rId10" Type="http://schemas.openxmlformats.org/officeDocument/2006/relationships/image" Target="../media/image453.png"/><Relationship Id="rId19" Type="http://schemas.openxmlformats.org/officeDocument/2006/relationships/image" Target="../media/image290.png"/><Relationship Id="rId4" Type="http://schemas.openxmlformats.org/officeDocument/2006/relationships/image" Target="../media/image245.png"/><Relationship Id="rId9" Type="http://schemas.openxmlformats.org/officeDocument/2006/relationships/image" Target="../media/image452.png"/><Relationship Id="rId14" Type="http://schemas.openxmlformats.org/officeDocument/2006/relationships/image" Target="../media/image4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470.png"/><Relationship Id="rId18" Type="http://schemas.openxmlformats.org/officeDocument/2006/relationships/image" Target="../media/image261.png"/><Relationship Id="rId3" Type="http://schemas.openxmlformats.org/officeDocument/2006/relationships/image" Target="../media/image53.png"/><Relationship Id="rId7" Type="http://schemas.openxmlformats.org/officeDocument/2006/relationships/image" Target="../media/image473.png"/><Relationship Id="rId12" Type="http://schemas.openxmlformats.org/officeDocument/2006/relationships/image" Target="../media/image302.png"/><Relationship Id="rId17" Type="http://schemas.openxmlformats.org/officeDocument/2006/relationships/image" Target="../media/image260.png"/><Relationship Id="rId2" Type="http://schemas.openxmlformats.org/officeDocument/2006/relationships/image" Target="../media/image338.png"/><Relationship Id="rId16" Type="http://schemas.openxmlformats.org/officeDocument/2006/relationships/image" Target="../media/image4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2.png"/><Relationship Id="rId11" Type="http://schemas.openxmlformats.org/officeDocument/2006/relationships/image" Target="../media/image466.png"/><Relationship Id="rId5" Type="http://schemas.openxmlformats.org/officeDocument/2006/relationships/image" Target="../media/image341.png"/><Relationship Id="rId15" Type="http://schemas.openxmlformats.org/officeDocument/2006/relationships/image" Target="../media/image475.png"/><Relationship Id="rId10" Type="http://schemas.openxmlformats.org/officeDocument/2006/relationships/image" Target="../media/image465.png"/><Relationship Id="rId19" Type="http://schemas.openxmlformats.org/officeDocument/2006/relationships/image" Target="../media/image290.png"/><Relationship Id="rId4" Type="http://schemas.openxmlformats.org/officeDocument/2006/relationships/image" Target="../media/image245.png"/><Relationship Id="rId9" Type="http://schemas.openxmlformats.org/officeDocument/2006/relationships/image" Target="../media/image469.png"/><Relationship Id="rId14" Type="http://schemas.openxmlformats.org/officeDocument/2006/relationships/image" Target="../media/image4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image" Target="../media/image479.png"/><Relationship Id="rId18" Type="http://schemas.openxmlformats.org/officeDocument/2006/relationships/image" Target="../media/image260.png"/><Relationship Id="rId3" Type="http://schemas.openxmlformats.org/officeDocument/2006/relationships/image" Target="../media/image53.png"/><Relationship Id="rId7" Type="http://schemas.openxmlformats.org/officeDocument/2006/relationships/image" Target="../media/image477.png"/><Relationship Id="rId12" Type="http://schemas.openxmlformats.org/officeDocument/2006/relationships/image" Target="../media/image475.png"/><Relationship Id="rId17" Type="http://schemas.openxmlformats.org/officeDocument/2006/relationships/image" Target="../media/image482.png"/><Relationship Id="rId2" Type="http://schemas.openxmlformats.org/officeDocument/2006/relationships/image" Target="../media/image338.png"/><Relationship Id="rId16" Type="http://schemas.openxmlformats.org/officeDocument/2006/relationships/image" Target="../media/image481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5.png"/><Relationship Id="rId11" Type="http://schemas.openxmlformats.org/officeDocument/2006/relationships/image" Target="../media/image302.png"/><Relationship Id="rId5" Type="http://schemas.openxmlformats.org/officeDocument/2006/relationships/image" Target="../media/image341.png"/><Relationship Id="rId15" Type="http://schemas.openxmlformats.org/officeDocument/2006/relationships/image" Target="../media/image480.png"/><Relationship Id="rId10" Type="http://schemas.openxmlformats.org/officeDocument/2006/relationships/image" Target="../media/image466.png"/><Relationship Id="rId19" Type="http://schemas.openxmlformats.org/officeDocument/2006/relationships/image" Target="../media/image261.png"/><Relationship Id="rId4" Type="http://schemas.openxmlformats.org/officeDocument/2006/relationships/image" Target="../media/image245.png"/><Relationship Id="rId9" Type="http://schemas.openxmlformats.org/officeDocument/2006/relationships/image" Target="../media/image465.png"/><Relationship Id="rId14" Type="http://schemas.openxmlformats.org/officeDocument/2006/relationships/image" Target="../media/image40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3.png"/><Relationship Id="rId7" Type="http://schemas.openxmlformats.org/officeDocument/2006/relationships/image" Target="../media/image485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10" Type="http://schemas.openxmlformats.org/officeDocument/2006/relationships/image" Target="../media/image290.png"/><Relationship Id="rId4" Type="http://schemas.openxmlformats.org/officeDocument/2006/relationships/image" Target="../media/image245.png"/><Relationship Id="rId9" Type="http://schemas.openxmlformats.org/officeDocument/2006/relationships/image" Target="../media/image2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95.png"/><Relationship Id="rId18" Type="http://schemas.openxmlformats.org/officeDocument/2006/relationships/image" Target="../media/image496.png"/><Relationship Id="rId3" Type="http://schemas.openxmlformats.org/officeDocument/2006/relationships/image" Target="../media/image487.png"/><Relationship Id="rId7" Type="http://schemas.openxmlformats.org/officeDocument/2006/relationships/image" Target="../media/image489.png"/><Relationship Id="rId12" Type="http://schemas.openxmlformats.org/officeDocument/2006/relationships/image" Target="../media/image494.png"/><Relationship Id="rId17" Type="http://schemas.openxmlformats.org/officeDocument/2006/relationships/image" Target="../media/image290.png"/><Relationship Id="rId2" Type="http://schemas.openxmlformats.org/officeDocument/2006/relationships/image" Target="../media/image486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11" Type="http://schemas.openxmlformats.org/officeDocument/2006/relationships/image" Target="../media/image493.png"/><Relationship Id="rId5" Type="http://schemas.openxmlformats.org/officeDocument/2006/relationships/image" Target="../media/image488.png"/><Relationship Id="rId15" Type="http://schemas.openxmlformats.org/officeDocument/2006/relationships/image" Target="../media/image260.png"/><Relationship Id="rId10" Type="http://schemas.openxmlformats.org/officeDocument/2006/relationships/image" Target="../media/image492.png"/><Relationship Id="rId4" Type="http://schemas.openxmlformats.org/officeDocument/2006/relationships/image" Target="../media/image302.png"/><Relationship Id="rId9" Type="http://schemas.openxmlformats.org/officeDocument/2006/relationships/image" Target="../media/image491.png"/><Relationship Id="rId14" Type="http://schemas.openxmlformats.org/officeDocument/2006/relationships/image" Target="../media/image3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260.png"/><Relationship Id="rId3" Type="http://schemas.openxmlformats.org/officeDocument/2006/relationships/image" Target="../media/image302.png"/><Relationship Id="rId7" Type="http://schemas.openxmlformats.org/officeDocument/2006/relationships/image" Target="../media/image500.png"/><Relationship Id="rId12" Type="http://schemas.openxmlformats.org/officeDocument/2006/relationships/image" Target="../media/image338.png"/><Relationship Id="rId2" Type="http://schemas.openxmlformats.org/officeDocument/2006/relationships/image" Target="../media/image497.png"/><Relationship Id="rId16" Type="http://schemas.openxmlformats.org/officeDocument/2006/relationships/image" Target="../media/image5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8.png"/><Relationship Id="rId11" Type="http://schemas.openxmlformats.org/officeDocument/2006/relationships/image" Target="../media/image503.png"/><Relationship Id="rId5" Type="http://schemas.openxmlformats.org/officeDocument/2006/relationships/image" Target="../media/image499.png"/><Relationship Id="rId15" Type="http://schemas.openxmlformats.org/officeDocument/2006/relationships/image" Target="../media/image290.png"/><Relationship Id="rId10" Type="http://schemas.openxmlformats.org/officeDocument/2006/relationships/image" Target="../media/image502.png"/><Relationship Id="rId4" Type="http://schemas.openxmlformats.org/officeDocument/2006/relationships/image" Target="../media/image498.png"/><Relationship Id="rId9" Type="http://schemas.openxmlformats.org/officeDocument/2006/relationships/image" Target="../media/image357.png"/><Relationship Id="rId14" Type="http://schemas.openxmlformats.org/officeDocument/2006/relationships/image" Target="../media/image2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13" Type="http://schemas.openxmlformats.org/officeDocument/2006/relationships/image" Target="../media/image260.png"/><Relationship Id="rId3" Type="http://schemas.openxmlformats.org/officeDocument/2006/relationships/image" Target="../media/image506.png"/><Relationship Id="rId7" Type="http://schemas.openxmlformats.org/officeDocument/2006/relationships/image" Target="../media/image508.png"/><Relationship Id="rId12" Type="http://schemas.openxmlformats.org/officeDocument/2006/relationships/image" Target="../media/image338.png"/><Relationship Id="rId2" Type="http://schemas.openxmlformats.org/officeDocument/2006/relationships/image" Target="../media/image505.png"/><Relationship Id="rId16" Type="http://schemas.openxmlformats.org/officeDocument/2006/relationships/image" Target="../media/image5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8.png"/><Relationship Id="rId11" Type="http://schemas.openxmlformats.org/officeDocument/2006/relationships/image" Target="../media/image357.png"/><Relationship Id="rId5" Type="http://schemas.openxmlformats.org/officeDocument/2006/relationships/image" Target="../media/image507.png"/><Relationship Id="rId15" Type="http://schemas.openxmlformats.org/officeDocument/2006/relationships/image" Target="../media/image290.png"/><Relationship Id="rId10" Type="http://schemas.openxmlformats.org/officeDocument/2006/relationships/image" Target="../media/image510.png"/><Relationship Id="rId4" Type="http://schemas.openxmlformats.org/officeDocument/2006/relationships/image" Target="../media/image302.png"/><Relationship Id="rId9" Type="http://schemas.openxmlformats.org/officeDocument/2006/relationships/image" Target="../media/image503.png"/><Relationship Id="rId14" Type="http://schemas.openxmlformats.org/officeDocument/2006/relationships/image" Target="../media/image2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13" Type="http://schemas.openxmlformats.org/officeDocument/2006/relationships/image" Target="../media/image261.png"/><Relationship Id="rId3" Type="http://schemas.openxmlformats.org/officeDocument/2006/relationships/image" Target="../media/image53.png"/><Relationship Id="rId7" Type="http://schemas.openxmlformats.org/officeDocument/2006/relationships/image" Target="../media/image514.png"/><Relationship Id="rId12" Type="http://schemas.openxmlformats.org/officeDocument/2006/relationships/image" Target="../media/image260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3.png"/><Relationship Id="rId11" Type="http://schemas.openxmlformats.org/officeDocument/2006/relationships/image" Target="../media/image518.png"/><Relationship Id="rId5" Type="http://schemas.openxmlformats.org/officeDocument/2006/relationships/image" Target="../media/image512.png"/><Relationship Id="rId10" Type="http://schemas.openxmlformats.org/officeDocument/2006/relationships/image" Target="../media/image517.png"/><Relationship Id="rId4" Type="http://schemas.openxmlformats.org/officeDocument/2006/relationships/image" Target="../media/image245.png"/><Relationship Id="rId9" Type="http://schemas.openxmlformats.org/officeDocument/2006/relationships/image" Target="../media/image516.png"/><Relationship Id="rId14" Type="http://schemas.openxmlformats.org/officeDocument/2006/relationships/image" Target="../media/image2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524.png"/><Relationship Id="rId18" Type="http://schemas.openxmlformats.org/officeDocument/2006/relationships/image" Target="../media/image290.png"/><Relationship Id="rId3" Type="http://schemas.openxmlformats.org/officeDocument/2006/relationships/image" Target="../media/image53.png"/><Relationship Id="rId7" Type="http://schemas.openxmlformats.org/officeDocument/2006/relationships/image" Target="../media/image302.png"/><Relationship Id="rId12" Type="http://schemas.openxmlformats.org/officeDocument/2006/relationships/image" Target="../media/image523.png"/><Relationship Id="rId17" Type="http://schemas.openxmlformats.org/officeDocument/2006/relationships/image" Target="../media/image261.png"/><Relationship Id="rId2" Type="http://schemas.openxmlformats.org/officeDocument/2006/relationships/image" Target="../media/image338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11" Type="http://schemas.openxmlformats.org/officeDocument/2006/relationships/image" Target="../media/image344.png"/><Relationship Id="rId5" Type="http://schemas.openxmlformats.org/officeDocument/2006/relationships/image" Target="../media/image519.png"/><Relationship Id="rId15" Type="http://schemas.openxmlformats.org/officeDocument/2006/relationships/image" Target="../media/image526.png"/><Relationship Id="rId10" Type="http://schemas.openxmlformats.org/officeDocument/2006/relationships/image" Target="../media/image522.png"/><Relationship Id="rId4" Type="http://schemas.openxmlformats.org/officeDocument/2006/relationships/image" Target="../media/image245.png"/><Relationship Id="rId9" Type="http://schemas.openxmlformats.org/officeDocument/2006/relationships/image" Target="../media/image521.png"/><Relationship Id="rId14" Type="http://schemas.openxmlformats.org/officeDocument/2006/relationships/image" Target="../media/image5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529.png"/><Relationship Id="rId18" Type="http://schemas.openxmlformats.org/officeDocument/2006/relationships/image" Target="../media/image290.png"/><Relationship Id="rId3" Type="http://schemas.openxmlformats.org/officeDocument/2006/relationships/image" Target="../media/image53.png"/><Relationship Id="rId7" Type="http://schemas.openxmlformats.org/officeDocument/2006/relationships/image" Target="../media/image528.png"/><Relationship Id="rId12" Type="http://schemas.openxmlformats.org/officeDocument/2006/relationships/image" Target="../media/image524.png"/><Relationship Id="rId17" Type="http://schemas.openxmlformats.org/officeDocument/2006/relationships/image" Target="../media/image261.png"/><Relationship Id="rId2" Type="http://schemas.openxmlformats.org/officeDocument/2006/relationships/image" Target="../media/image338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7.png"/><Relationship Id="rId11" Type="http://schemas.openxmlformats.org/officeDocument/2006/relationships/image" Target="../media/image302.png"/><Relationship Id="rId5" Type="http://schemas.openxmlformats.org/officeDocument/2006/relationships/image" Target="../media/image341.png"/><Relationship Id="rId15" Type="http://schemas.openxmlformats.org/officeDocument/2006/relationships/image" Target="../media/image531.png"/><Relationship Id="rId10" Type="http://schemas.openxmlformats.org/officeDocument/2006/relationships/image" Target="../media/image520.png"/><Relationship Id="rId4" Type="http://schemas.openxmlformats.org/officeDocument/2006/relationships/image" Target="../media/image245.png"/><Relationship Id="rId9" Type="http://schemas.openxmlformats.org/officeDocument/2006/relationships/image" Target="../media/image519.png"/><Relationship Id="rId14" Type="http://schemas.openxmlformats.org/officeDocument/2006/relationships/image" Target="../media/image5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533.png"/><Relationship Id="rId18" Type="http://schemas.openxmlformats.org/officeDocument/2006/relationships/image" Target="../media/image536.png"/><Relationship Id="rId3" Type="http://schemas.openxmlformats.org/officeDocument/2006/relationships/image" Target="../media/image53.png"/><Relationship Id="rId21" Type="http://schemas.openxmlformats.org/officeDocument/2006/relationships/image" Target="../media/image290.png"/><Relationship Id="rId7" Type="http://schemas.openxmlformats.org/officeDocument/2006/relationships/image" Target="../media/image528.png"/><Relationship Id="rId12" Type="http://schemas.openxmlformats.org/officeDocument/2006/relationships/image" Target="../media/image530.png"/><Relationship Id="rId17" Type="http://schemas.openxmlformats.org/officeDocument/2006/relationships/image" Target="../media/image535.png"/><Relationship Id="rId2" Type="http://schemas.openxmlformats.org/officeDocument/2006/relationships/image" Target="../media/image338.png"/><Relationship Id="rId16" Type="http://schemas.openxmlformats.org/officeDocument/2006/relationships/image" Target="../media/image523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2.png"/><Relationship Id="rId11" Type="http://schemas.openxmlformats.org/officeDocument/2006/relationships/image" Target="../media/image302.png"/><Relationship Id="rId5" Type="http://schemas.openxmlformats.org/officeDocument/2006/relationships/image" Target="../media/image341.png"/><Relationship Id="rId15" Type="http://schemas.openxmlformats.org/officeDocument/2006/relationships/image" Target="../media/image357.png"/><Relationship Id="rId10" Type="http://schemas.openxmlformats.org/officeDocument/2006/relationships/image" Target="../media/image520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519.png"/><Relationship Id="rId14" Type="http://schemas.openxmlformats.org/officeDocument/2006/relationships/image" Target="../media/image53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541.png"/><Relationship Id="rId18" Type="http://schemas.openxmlformats.org/officeDocument/2006/relationships/image" Target="../media/image546.png"/><Relationship Id="rId3" Type="http://schemas.openxmlformats.org/officeDocument/2006/relationships/image" Target="../media/image53.png"/><Relationship Id="rId21" Type="http://schemas.openxmlformats.org/officeDocument/2006/relationships/image" Target="../media/image260.png"/><Relationship Id="rId7" Type="http://schemas.openxmlformats.org/officeDocument/2006/relationships/image" Target="../media/image538.png"/><Relationship Id="rId12" Type="http://schemas.openxmlformats.org/officeDocument/2006/relationships/image" Target="../media/image540.png"/><Relationship Id="rId17" Type="http://schemas.openxmlformats.org/officeDocument/2006/relationships/image" Target="../media/image545.png"/><Relationship Id="rId2" Type="http://schemas.openxmlformats.org/officeDocument/2006/relationships/image" Target="../media/image338.png"/><Relationship Id="rId16" Type="http://schemas.openxmlformats.org/officeDocument/2006/relationships/image" Target="../media/image544.png"/><Relationship Id="rId20" Type="http://schemas.openxmlformats.org/officeDocument/2006/relationships/image" Target="../media/image5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7.png"/><Relationship Id="rId11" Type="http://schemas.openxmlformats.org/officeDocument/2006/relationships/image" Target="../media/image539.png"/><Relationship Id="rId5" Type="http://schemas.openxmlformats.org/officeDocument/2006/relationships/image" Target="../media/image341.png"/><Relationship Id="rId15" Type="http://schemas.openxmlformats.org/officeDocument/2006/relationships/image" Target="../media/image543.png"/><Relationship Id="rId23" Type="http://schemas.openxmlformats.org/officeDocument/2006/relationships/image" Target="../media/image290.png"/><Relationship Id="rId10" Type="http://schemas.openxmlformats.org/officeDocument/2006/relationships/image" Target="../media/image357.png"/><Relationship Id="rId19" Type="http://schemas.openxmlformats.org/officeDocument/2006/relationships/image" Target="../media/image547.png"/><Relationship Id="rId4" Type="http://schemas.openxmlformats.org/officeDocument/2006/relationships/image" Target="../media/image245.png"/><Relationship Id="rId9" Type="http://schemas.openxmlformats.org/officeDocument/2006/relationships/image" Target="../media/image344.png"/><Relationship Id="rId14" Type="http://schemas.openxmlformats.org/officeDocument/2006/relationships/image" Target="../media/image542.png"/><Relationship Id="rId22" Type="http://schemas.openxmlformats.org/officeDocument/2006/relationships/image" Target="../media/image26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552.png"/><Relationship Id="rId18" Type="http://schemas.openxmlformats.org/officeDocument/2006/relationships/image" Target="../media/image290.png"/><Relationship Id="rId3" Type="http://schemas.openxmlformats.org/officeDocument/2006/relationships/image" Target="../media/image53.png"/><Relationship Id="rId7" Type="http://schemas.openxmlformats.org/officeDocument/2006/relationships/image" Target="../media/image302.png"/><Relationship Id="rId12" Type="http://schemas.openxmlformats.org/officeDocument/2006/relationships/image" Target="../media/image551.png"/><Relationship Id="rId17" Type="http://schemas.openxmlformats.org/officeDocument/2006/relationships/image" Target="../media/image261.png"/><Relationship Id="rId2" Type="http://schemas.openxmlformats.org/officeDocument/2006/relationships/image" Target="../media/image338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11" Type="http://schemas.openxmlformats.org/officeDocument/2006/relationships/image" Target="../media/image344.png"/><Relationship Id="rId5" Type="http://schemas.openxmlformats.org/officeDocument/2006/relationships/image" Target="../media/image537.png"/><Relationship Id="rId15" Type="http://schemas.openxmlformats.org/officeDocument/2006/relationships/image" Target="../media/image554.png"/><Relationship Id="rId10" Type="http://schemas.openxmlformats.org/officeDocument/2006/relationships/image" Target="../media/image528.png"/><Relationship Id="rId4" Type="http://schemas.openxmlformats.org/officeDocument/2006/relationships/image" Target="../media/image245.png"/><Relationship Id="rId9" Type="http://schemas.openxmlformats.org/officeDocument/2006/relationships/image" Target="../media/image550.png"/><Relationship Id="rId14" Type="http://schemas.openxmlformats.org/officeDocument/2006/relationships/image" Target="../media/image55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338.png"/><Relationship Id="rId7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8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53.png"/><Relationship Id="rId21" Type="http://schemas.openxmlformats.org/officeDocument/2006/relationships/image" Target="../media/image260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image" Target="../media/image244.png"/><Relationship Id="rId16" Type="http://schemas.openxmlformats.org/officeDocument/2006/relationships/image" Target="../media/image569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23" Type="http://schemas.openxmlformats.org/officeDocument/2006/relationships/image" Target="../media/image574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245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Relationship Id="rId22" Type="http://schemas.openxmlformats.org/officeDocument/2006/relationships/image" Target="../media/image2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13" Type="http://schemas.openxmlformats.org/officeDocument/2006/relationships/image" Target="../media/image261.png"/><Relationship Id="rId3" Type="http://schemas.openxmlformats.org/officeDocument/2006/relationships/image" Target="../media/image53.png"/><Relationship Id="rId7" Type="http://schemas.openxmlformats.org/officeDocument/2006/relationships/image" Target="../media/image577.png"/><Relationship Id="rId12" Type="http://schemas.openxmlformats.org/officeDocument/2006/relationships/image" Target="../media/image260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11" Type="http://schemas.openxmlformats.org/officeDocument/2006/relationships/image" Target="../media/image581.png"/><Relationship Id="rId5" Type="http://schemas.openxmlformats.org/officeDocument/2006/relationships/image" Target="../media/image575.png"/><Relationship Id="rId10" Type="http://schemas.openxmlformats.org/officeDocument/2006/relationships/image" Target="../media/image580.png"/><Relationship Id="rId4" Type="http://schemas.openxmlformats.org/officeDocument/2006/relationships/image" Target="../media/image245.png"/><Relationship Id="rId9" Type="http://schemas.openxmlformats.org/officeDocument/2006/relationships/image" Target="../media/image579.png"/><Relationship Id="rId14" Type="http://schemas.openxmlformats.org/officeDocument/2006/relationships/image" Target="../media/image57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png"/><Relationship Id="rId13" Type="http://schemas.openxmlformats.org/officeDocument/2006/relationships/image" Target="../media/image587.png"/><Relationship Id="rId18" Type="http://schemas.openxmlformats.org/officeDocument/2006/relationships/image" Target="../media/image592.png"/><Relationship Id="rId26" Type="http://schemas.openxmlformats.org/officeDocument/2006/relationships/image" Target="../media/image600.png"/><Relationship Id="rId3" Type="http://schemas.openxmlformats.org/officeDocument/2006/relationships/image" Target="../media/image53.png"/><Relationship Id="rId21" Type="http://schemas.openxmlformats.org/officeDocument/2006/relationships/image" Target="../media/image595.png"/><Relationship Id="rId7" Type="http://schemas.openxmlformats.org/officeDocument/2006/relationships/image" Target="../media/image357.png"/><Relationship Id="rId12" Type="http://schemas.openxmlformats.org/officeDocument/2006/relationships/image" Target="../media/image586.png"/><Relationship Id="rId17" Type="http://schemas.openxmlformats.org/officeDocument/2006/relationships/image" Target="../media/image591.png"/><Relationship Id="rId25" Type="http://schemas.openxmlformats.org/officeDocument/2006/relationships/image" Target="../media/image599.png"/><Relationship Id="rId2" Type="http://schemas.openxmlformats.org/officeDocument/2006/relationships/image" Target="../media/image338.png"/><Relationship Id="rId16" Type="http://schemas.openxmlformats.org/officeDocument/2006/relationships/image" Target="../media/image590.png"/><Relationship Id="rId20" Type="http://schemas.openxmlformats.org/officeDocument/2006/relationships/image" Target="../media/image594.png"/><Relationship Id="rId29" Type="http://schemas.openxmlformats.org/officeDocument/2006/relationships/image" Target="../media/image5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2.png"/><Relationship Id="rId11" Type="http://schemas.openxmlformats.org/officeDocument/2006/relationships/image" Target="../media/image585.png"/><Relationship Id="rId24" Type="http://schemas.openxmlformats.org/officeDocument/2006/relationships/image" Target="../media/image598.png"/><Relationship Id="rId5" Type="http://schemas.openxmlformats.org/officeDocument/2006/relationships/image" Target="../media/image341.png"/><Relationship Id="rId15" Type="http://schemas.openxmlformats.org/officeDocument/2006/relationships/image" Target="../media/image589.png"/><Relationship Id="rId23" Type="http://schemas.openxmlformats.org/officeDocument/2006/relationships/image" Target="../media/image597.png"/><Relationship Id="rId28" Type="http://schemas.openxmlformats.org/officeDocument/2006/relationships/image" Target="../media/image261.png"/><Relationship Id="rId10" Type="http://schemas.openxmlformats.org/officeDocument/2006/relationships/image" Target="../media/image402.png"/><Relationship Id="rId19" Type="http://schemas.openxmlformats.org/officeDocument/2006/relationships/image" Target="../media/image593.png"/><Relationship Id="rId4" Type="http://schemas.openxmlformats.org/officeDocument/2006/relationships/image" Target="../media/image245.png"/><Relationship Id="rId9" Type="http://schemas.openxmlformats.org/officeDocument/2006/relationships/image" Target="../media/image584.png"/><Relationship Id="rId14" Type="http://schemas.openxmlformats.org/officeDocument/2006/relationships/image" Target="../media/image588.png"/><Relationship Id="rId22" Type="http://schemas.openxmlformats.org/officeDocument/2006/relationships/image" Target="../media/image596.png"/><Relationship Id="rId27" Type="http://schemas.openxmlformats.org/officeDocument/2006/relationships/image" Target="../media/image260.png"/><Relationship Id="rId30" Type="http://schemas.openxmlformats.org/officeDocument/2006/relationships/image" Target="../media/image601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7.png"/><Relationship Id="rId18" Type="http://schemas.openxmlformats.org/officeDocument/2006/relationships/image" Target="../media/image610.png"/><Relationship Id="rId26" Type="http://schemas.openxmlformats.org/officeDocument/2006/relationships/image" Target="../media/image618.png"/><Relationship Id="rId3" Type="http://schemas.openxmlformats.org/officeDocument/2006/relationships/image" Target="../media/image338.png"/><Relationship Id="rId21" Type="http://schemas.openxmlformats.org/officeDocument/2006/relationships/image" Target="../media/image613.png"/><Relationship Id="rId7" Type="http://schemas.openxmlformats.org/officeDocument/2006/relationships/image" Target="../media/image603.png"/><Relationship Id="rId12" Type="http://schemas.openxmlformats.org/officeDocument/2006/relationships/image" Target="../media/image596.png"/><Relationship Id="rId17" Type="http://schemas.openxmlformats.org/officeDocument/2006/relationships/image" Target="../media/image609.png"/><Relationship Id="rId25" Type="http://schemas.openxmlformats.org/officeDocument/2006/relationships/image" Target="../media/image617.png"/><Relationship Id="rId33" Type="http://schemas.openxmlformats.org/officeDocument/2006/relationships/image" Target="../media/image574.png"/><Relationship Id="rId2" Type="http://schemas.openxmlformats.org/officeDocument/2006/relationships/image" Target="../media/image341.png"/><Relationship Id="rId16" Type="http://schemas.openxmlformats.org/officeDocument/2006/relationships/image" Target="../media/image608.png"/><Relationship Id="rId20" Type="http://schemas.openxmlformats.org/officeDocument/2006/relationships/image" Target="../media/image612.png"/><Relationship Id="rId29" Type="http://schemas.openxmlformats.org/officeDocument/2006/relationships/image" Target="../media/image6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11" Type="http://schemas.openxmlformats.org/officeDocument/2006/relationships/image" Target="../media/image595.png"/><Relationship Id="rId24" Type="http://schemas.openxmlformats.org/officeDocument/2006/relationships/image" Target="../media/image616.png"/><Relationship Id="rId32" Type="http://schemas.openxmlformats.org/officeDocument/2006/relationships/image" Target="../media/image261.png"/><Relationship Id="rId5" Type="http://schemas.openxmlformats.org/officeDocument/2006/relationships/image" Target="../media/image245.png"/><Relationship Id="rId15" Type="http://schemas.openxmlformats.org/officeDocument/2006/relationships/image" Target="../media/image607.png"/><Relationship Id="rId23" Type="http://schemas.openxmlformats.org/officeDocument/2006/relationships/image" Target="../media/image615.png"/><Relationship Id="rId28" Type="http://schemas.openxmlformats.org/officeDocument/2006/relationships/image" Target="../media/image620.png"/><Relationship Id="rId10" Type="http://schemas.openxmlformats.org/officeDocument/2006/relationships/image" Target="../media/image592.png"/><Relationship Id="rId19" Type="http://schemas.openxmlformats.org/officeDocument/2006/relationships/image" Target="../media/image611.png"/><Relationship Id="rId31" Type="http://schemas.openxmlformats.org/officeDocument/2006/relationships/image" Target="../media/image260.png"/><Relationship Id="rId4" Type="http://schemas.openxmlformats.org/officeDocument/2006/relationships/image" Target="../media/image53.png"/><Relationship Id="rId9" Type="http://schemas.openxmlformats.org/officeDocument/2006/relationships/image" Target="../media/image605.png"/><Relationship Id="rId14" Type="http://schemas.openxmlformats.org/officeDocument/2006/relationships/image" Target="../media/image606.png"/><Relationship Id="rId22" Type="http://schemas.openxmlformats.org/officeDocument/2006/relationships/image" Target="../media/image614.png"/><Relationship Id="rId27" Type="http://schemas.openxmlformats.org/officeDocument/2006/relationships/image" Target="../media/image619.png"/><Relationship Id="rId30" Type="http://schemas.openxmlformats.org/officeDocument/2006/relationships/image" Target="../media/image622.png"/><Relationship Id="rId8" Type="http://schemas.openxmlformats.org/officeDocument/2006/relationships/image" Target="../media/image6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13" Type="http://schemas.openxmlformats.org/officeDocument/2006/relationships/image" Target="../media/image626.png"/><Relationship Id="rId18" Type="http://schemas.openxmlformats.org/officeDocument/2006/relationships/image" Target="../media/image631.png"/><Relationship Id="rId3" Type="http://schemas.openxmlformats.org/officeDocument/2006/relationships/image" Target="../media/image53.png"/><Relationship Id="rId21" Type="http://schemas.openxmlformats.org/officeDocument/2006/relationships/image" Target="../media/image261.png"/><Relationship Id="rId7" Type="http://schemas.openxmlformats.org/officeDocument/2006/relationships/image" Target="../media/image624.png"/><Relationship Id="rId12" Type="http://schemas.openxmlformats.org/officeDocument/2006/relationships/image" Target="../media/image616.png"/><Relationship Id="rId17" Type="http://schemas.openxmlformats.org/officeDocument/2006/relationships/image" Target="../media/image630.png"/><Relationship Id="rId2" Type="http://schemas.openxmlformats.org/officeDocument/2006/relationships/image" Target="../media/image338.png"/><Relationship Id="rId16" Type="http://schemas.openxmlformats.org/officeDocument/2006/relationships/image" Target="../media/image629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11" Type="http://schemas.openxmlformats.org/officeDocument/2006/relationships/image" Target="../media/image610.png"/><Relationship Id="rId5" Type="http://schemas.openxmlformats.org/officeDocument/2006/relationships/image" Target="../media/image341.png"/><Relationship Id="rId15" Type="http://schemas.openxmlformats.org/officeDocument/2006/relationships/image" Target="../media/image628.png"/><Relationship Id="rId10" Type="http://schemas.openxmlformats.org/officeDocument/2006/relationships/image" Target="../media/image625.png"/><Relationship Id="rId19" Type="http://schemas.openxmlformats.org/officeDocument/2006/relationships/image" Target="../media/image632.png"/><Relationship Id="rId4" Type="http://schemas.openxmlformats.org/officeDocument/2006/relationships/image" Target="../media/image245.png"/><Relationship Id="rId9" Type="http://schemas.openxmlformats.org/officeDocument/2006/relationships/image" Target="../media/image609.png"/><Relationship Id="rId14" Type="http://schemas.openxmlformats.org/officeDocument/2006/relationships/image" Target="../media/image627.png"/><Relationship Id="rId22" Type="http://schemas.openxmlformats.org/officeDocument/2006/relationships/image" Target="../media/image57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3.png"/><Relationship Id="rId7" Type="http://schemas.openxmlformats.org/officeDocument/2006/relationships/image" Target="../media/image635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4.png"/><Relationship Id="rId5" Type="http://schemas.openxmlformats.org/officeDocument/2006/relationships/image" Target="../media/image633.png"/><Relationship Id="rId10" Type="http://schemas.openxmlformats.org/officeDocument/2006/relationships/image" Target="../media/image574.png"/><Relationship Id="rId4" Type="http://schemas.openxmlformats.org/officeDocument/2006/relationships/image" Target="../media/image245.png"/><Relationship Id="rId9" Type="http://schemas.openxmlformats.org/officeDocument/2006/relationships/image" Target="../media/image26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643.png"/><Relationship Id="rId18" Type="http://schemas.openxmlformats.org/officeDocument/2006/relationships/image" Target="../media/image647.png"/><Relationship Id="rId3" Type="http://schemas.openxmlformats.org/officeDocument/2006/relationships/image" Target="../media/image53.png"/><Relationship Id="rId21" Type="http://schemas.openxmlformats.org/officeDocument/2006/relationships/image" Target="../media/image650.png"/><Relationship Id="rId7" Type="http://schemas.openxmlformats.org/officeDocument/2006/relationships/image" Target="../media/image248.png"/><Relationship Id="rId12" Type="http://schemas.openxmlformats.org/officeDocument/2006/relationships/image" Target="../media/image642.png"/><Relationship Id="rId17" Type="http://schemas.openxmlformats.org/officeDocument/2006/relationships/image" Target="../media/image646.png"/><Relationship Id="rId2" Type="http://schemas.openxmlformats.org/officeDocument/2006/relationships/image" Target="../media/image636.png"/><Relationship Id="rId16" Type="http://schemas.openxmlformats.org/officeDocument/2006/relationships/image" Target="../media/image645.png"/><Relationship Id="rId20" Type="http://schemas.openxmlformats.org/officeDocument/2006/relationships/image" Target="../media/image6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8.png"/><Relationship Id="rId11" Type="http://schemas.openxmlformats.org/officeDocument/2006/relationships/image" Target="../media/image641.png"/><Relationship Id="rId24" Type="http://schemas.openxmlformats.org/officeDocument/2006/relationships/image" Target="../media/image574.png"/><Relationship Id="rId5" Type="http://schemas.openxmlformats.org/officeDocument/2006/relationships/image" Target="../media/image637.png"/><Relationship Id="rId15" Type="http://schemas.openxmlformats.org/officeDocument/2006/relationships/image" Target="../media/image256.png"/><Relationship Id="rId23" Type="http://schemas.openxmlformats.org/officeDocument/2006/relationships/image" Target="../media/image261.png"/><Relationship Id="rId10" Type="http://schemas.openxmlformats.org/officeDocument/2006/relationships/image" Target="../media/image640.png"/><Relationship Id="rId19" Type="http://schemas.openxmlformats.org/officeDocument/2006/relationships/image" Target="../media/image648.png"/><Relationship Id="rId4" Type="http://schemas.openxmlformats.org/officeDocument/2006/relationships/image" Target="../media/image245.png"/><Relationship Id="rId9" Type="http://schemas.openxmlformats.org/officeDocument/2006/relationships/image" Target="../media/image639.png"/><Relationship Id="rId14" Type="http://schemas.openxmlformats.org/officeDocument/2006/relationships/image" Target="../media/image644.png"/><Relationship Id="rId22" Type="http://schemas.openxmlformats.org/officeDocument/2006/relationships/image" Target="../media/image2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38.png"/><Relationship Id="rId3" Type="http://schemas.openxmlformats.org/officeDocument/2006/relationships/image" Target="../media/image261.png"/><Relationship Id="rId7" Type="http://schemas.openxmlformats.org/officeDocument/2006/relationships/image" Target="../media/image341.png"/><Relationship Id="rId12" Type="http://schemas.openxmlformats.org/officeDocument/2006/relationships/image" Target="../media/image492.png"/><Relationship Id="rId17" Type="http://schemas.openxmlformats.org/officeDocument/2006/relationships/image" Target="../media/image660.png"/><Relationship Id="rId2" Type="http://schemas.openxmlformats.org/officeDocument/2006/relationships/image" Target="../media/image260.png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3.png"/><Relationship Id="rId11" Type="http://schemas.openxmlformats.org/officeDocument/2006/relationships/image" Target="../media/image656.png"/><Relationship Id="rId5" Type="http://schemas.openxmlformats.org/officeDocument/2006/relationships/image" Target="../media/image652.png"/><Relationship Id="rId15" Type="http://schemas.openxmlformats.org/officeDocument/2006/relationships/image" Target="../media/image658.png"/><Relationship Id="rId10" Type="http://schemas.openxmlformats.org/officeDocument/2006/relationships/image" Target="../media/image655.png"/><Relationship Id="rId4" Type="http://schemas.openxmlformats.org/officeDocument/2006/relationships/image" Target="../media/image651.png"/><Relationship Id="rId9" Type="http://schemas.openxmlformats.org/officeDocument/2006/relationships/image" Target="../media/image654.png"/><Relationship Id="rId14" Type="http://schemas.openxmlformats.org/officeDocument/2006/relationships/image" Target="../media/image65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261.png"/><Relationship Id="rId7" Type="http://schemas.openxmlformats.org/officeDocument/2006/relationships/image" Target="../media/image66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2.png"/><Relationship Id="rId5" Type="http://schemas.openxmlformats.org/officeDocument/2006/relationships/image" Target="../media/image661.png"/><Relationship Id="rId4" Type="http://schemas.openxmlformats.org/officeDocument/2006/relationships/image" Target="../media/image6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672.png"/><Relationship Id="rId18" Type="http://schemas.openxmlformats.org/officeDocument/2006/relationships/image" Target="../media/image677.png"/><Relationship Id="rId26" Type="http://schemas.openxmlformats.org/officeDocument/2006/relationships/image" Target="../media/image260.png"/><Relationship Id="rId3" Type="http://schemas.openxmlformats.org/officeDocument/2006/relationships/image" Target="../media/image245.png"/><Relationship Id="rId21" Type="http://schemas.openxmlformats.org/officeDocument/2006/relationships/image" Target="../media/image680.png"/><Relationship Id="rId7" Type="http://schemas.openxmlformats.org/officeDocument/2006/relationships/image" Target="../media/image667.png"/><Relationship Id="rId12" Type="http://schemas.openxmlformats.org/officeDocument/2006/relationships/image" Target="../media/image671.png"/><Relationship Id="rId17" Type="http://schemas.openxmlformats.org/officeDocument/2006/relationships/image" Target="../media/image676.png"/><Relationship Id="rId25" Type="http://schemas.openxmlformats.org/officeDocument/2006/relationships/image" Target="../media/image302.png"/><Relationship Id="rId2" Type="http://schemas.openxmlformats.org/officeDocument/2006/relationships/image" Target="../media/image53.png"/><Relationship Id="rId16" Type="http://schemas.openxmlformats.org/officeDocument/2006/relationships/image" Target="../media/image675.png"/><Relationship Id="rId20" Type="http://schemas.openxmlformats.org/officeDocument/2006/relationships/image" Target="../media/image6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png"/><Relationship Id="rId11" Type="http://schemas.openxmlformats.org/officeDocument/2006/relationships/image" Target="../media/image670.png"/><Relationship Id="rId24" Type="http://schemas.openxmlformats.org/officeDocument/2006/relationships/image" Target="../media/image683.png"/><Relationship Id="rId5" Type="http://schemas.openxmlformats.org/officeDocument/2006/relationships/image" Target="../media/image665.png"/><Relationship Id="rId15" Type="http://schemas.openxmlformats.org/officeDocument/2006/relationships/image" Target="../media/image674.png"/><Relationship Id="rId23" Type="http://schemas.openxmlformats.org/officeDocument/2006/relationships/image" Target="../media/image682.png"/><Relationship Id="rId28" Type="http://schemas.openxmlformats.org/officeDocument/2006/relationships/image" Target="../media/image684.png"/><Relationship Id="rId10" Type="http://schemas.openxmlformats.org/officeDocument/2006/relationships/image" Target="../media/image669.png"/><Relationship Id="rId19" Type="http://schemas.openxmlformats.org/officeDocument/2006/relationships/image" Target="../media/image678.png"/><Relationship Id="rId4" Type="http://schemas.openxmlformats.org/officeDocument/2006/relationships/image" Target="../media/image664.png"/><Relationship Id="rId9" Type="http://schemas.openxmlformats.org/officeDocument/2006/relationships/image" Target="../media/image668.png"/><Relationship Id="rId14" Type="http://schemas.openxmlformats.org/officeDocument/2006/relationships/image" Target="../media/image673.png"/><Relationship Id="rId22" Type="http://schemas.openxmlformats.org/officeDocument/2006/relationships/image" Target="../media/image681.png"/><Relationship Id="rId27" Type="http://schemas.openxmlformats.org/officeDocument/2006/relationships/image" Target="../media/image2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91.png"/><Relationship Id="rId18" Type="http://schemas.openxmlformats.org/officeDocument/2006/relationships/image" Target="../media/image696.png"/><Relationship Id="rId3" Type="http://schemas.openxmlformats.org/officeDocument/2006/relationships/image" Target="../media/image53.png"/><Relationship Id="rId21" Type="http://schemas.openxmlformats.org/officeDocument/2006/relationships/image" Target="../media/image684.png"/><Relationship Id="rId7" Type="http://schemas.openxmlformats.org/officeDocument/2006/relationships/image" Target="../media/image244.png"/><Relationship Id="rId12" Type="http://schemas.openxmlformats.org/officeDocument/2006/relationships/image" Target="../media/image690.png"/><Relationship Id="rId17" Type="http://schemas.openxmlformats.org/officeDocument/2006/relationships/image" Target="../media/image695.png"/><Relationship Id="rId2" Type="http://schemas.openxmlformats.org/officeDocument/2006/relationships/image" Target="../media/image685.png"/><Relationship Id="rId16" Type="http://schemas.openxmlformats.org/officeDocument/2006/relationships/image" Target="../media/image694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5.png"/><Relationship Id="rId11" Type="http://schemas.openxmlformats.org/officeDocument/2006/relationships/image" Target="../media/image689.png"/><Relationship Id="rId5" Type="http://schemas.openxmlformats.org/officeDocument/2006/relationships/image" Target="../media/image664.png"/><Relationship Id="rId15" Type="http://schemas.openxmlformats.org/officeDocument/2006/relationships/image" Target="../media/image693.png"/><Relationship Id="rId10" Type="http://schemas.openxmlformats.org/officeDocument/2006/relationships/image" Target="../media/image688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687.png"/><Relationship Id="rId14" Type="http://schemas.openxmlformats.org/officeDocument/2006/relationships/image" Target="../media/image69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701.png"/><Relationship Id="rId18" Type="http://schemas.openxmlformats.org/officeDocument/2006/relationships/image" Target="../media/image703.png"/><Relationship Id="rId26" Type="http://schemas.openxmlformats.org/officeDocument/2006/relationships/image" Target="../media/image261.png"/><Relationship Id="rId3" Type="http://schemas.openxmlformats.org/officeDocument/2006/relationships/image" Target="../media/image245.png"/><Relationship Id="rId21" Type="http://schemas.openxmlformats.org/officeDocument/2006/relationships/image" Target="../media/image680.png"/><Relationship Id="rId7" Type="http://schemas.openxmlformats.org/officeDocument/2006/relationships/image" Target="../media/image698.png"/><Relationship Id="rId12" Type="http://schemas.openxmlformats.org/officeDocument/2006/relationships/image" Target="../media/image700.png"/><Relationship Id="rId17" Type="http://schemas.openxmlformats.org/officeDocument/2006/relationships/image" Target="../media/image674.png"/><Relationship Id="rId25" Type="http://schemas.openxmlformats.org/officeDocument/2006/relationships/image" Target="../media/image260.png"/><Relationship Id="rId2" Type="http://schemas.openxmlformats.org/officeDocument/2006/relationships/image" Target="../media/image53.png"/><Relationship Id="rId16" Type="http://schemas.openxmlformats.org/officeDocument/2006/relationships/image" Target="../media/image673.png"/><Relationship Id="rId20" Type="http://schemas.openxmlformats.org/officeDocument/2006/relationships/image" Target="../media/image6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png"/><Relationship Id="rId11" Type="http://schemas.openxmlformats.org/officeDocument/2006/relationships/image" Target="../media/image699.png"/><Relationship Id="rId24" Type="http://schemas.openxmlformats.org/officeDocument/2006/relationships/image" Target="../media/image683.png"/><Relationship Id="rId5" Type="http://schemas.openxmlformats.org/officeDocument/2006/relationships/image" Target="../media/image697.png"/><Relationship Id="rId15" Type="http://schemas.openxmlformats.org/officeDocument/2006/relationships/image" Target="../media/image672.png"/><Relationship Id="rId23" Type="http://schemas.openxmlformats.org/officeDocument/2006/relationships/image" Target="../media/image682.png"/><Relationship Id="rId28" Type="http://schemas.openxmlformats.org/officeDocument/2006/relationships/image" Target="../media/image302.png"/><Relationship Id="rId10" Type="http://schemas.openxmlformats.org/officeDocument/2006/relationships/image" Target="../media/image669.png"/><Relationship Id="rId19" Type="http://schemas.openxmlformats.org/officeDocument/2006/relationships/image" Target="../media/image704.png"/><Relationship Id="rId4" Type="http://schemas.openxmlformats.org/officeDocument/2006/relationships/image" Target="../media/image664.png"/><Relationship Id="rId9" Type="http://schemas.openxmlformats.org/officeDocument/2006/relationships/image" Target="../media/image668.png"/><Relationship Id="rId14" Type="http://schemas.openxmlformats.org/officeDocument/2006/relationships/image" Target="../media/image702.png"/><Relationship Id="rId22" Type="http://schemas.openxmlformats.org/officeDocument/2006/relationships/image" Target="../media/image681.png"/><Relationship Id="rId27" Type="http://schemas.openxmlformats.org/officeDocument/2006/relationships/image" Target="../media/image68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9.png"/><Relationship Id="rId13" Type="http://schemas.openxmlformats.org/officeDocument/2006/relationships/image" Target="../media/image706.png"/><Relationship Id="rId18" Type="http://schemas.openxmlformats.org/officeDocument/2006/relationships/image" Target="../media/image684.png"/><Relationship Id="rId3" Type="http://schemas.openxmlformats.org/officeDocument/2006/relationships/image" Target="../media/image245.png"/><Relationship Id="rId7" Type="http://schemas.openxmlformats.org/officeDocument/2006/relationships/image" Target="../media/image668.png"/><Relationship Id="rId12" Type="http://schemas.openxmlformats.org/officeDocument/2006/relationships/image" Target="../media/image687.png"/><Relationship Id="rId17" Type="http://schemas.openxmlformats.org/officeDocument/2006/relationships/image" Target="../media/image261.png"/><Relationship Id="rId2" Type="http://schemas.openxmlformats.org/officeDocument/2006/relationships/image" Target="../media/image53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685.png"/><Relationship Id="rId5" Type="http://schemas.openxmlformats.org/officeDocument/2006/relationships/image" Target="../media/image697.png"/><Relationship Id="rId15" Type="http://schemas.openxmlformats.org/officeDocument/2006/relationships/image" Target="../media/image708.png"/><Relationship Id="rId10" Type="http://schemas.openxmlformats.org/officeDocument/2006/relationships/image" Target="../media/image705.png"/><Relationship Id="rId4" Type="http://schemas.openxmlformats.org/officeDocument/2006/relationships/image" Target="../media/image664.png"/><Relationship Id="rId9" Type="http://schemas.openxmlformats.org/officeDocument/2006/relationships/image" Target="../media/image699.png"/><Relationship Id="rId14" Type="http://schemas.openxmlformats.org/officeDocument/2006/relationships/image" Target="../media/image70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4.png"/><Relationship Id="rId4" Type="http://schemas.openxmlformats.org/officeDocument/2006/relationships/image" Target="../media/image7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26.png"/><Relationship Id="rId3" Type="http://schemas.openxmlformats.org/officeDocument/2006/relationships/image" Target="../media/image716.png"/><Relationship Id="rId7" Type="http://schemas.openxmlformats.org/officeDocument/2006/relationships/image" Target="../media/image720.png"/><Relationship Id="rId12" Type="http://schemas.openxmlformats.org/officeDocument/2006/relationships/image" Target="../media/image725.png"/><Relationship Id="rId2" Type="http://schemas.openxmlformats.org/officeDocument/2006/relationships/image" Target="../media/image715.png"/><Relationship Id="rId16" Type="http://schemas.openxmlformats.org/officeDocument/2006/relationships/image" Target="../media/image7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5" Type="http://schemas.openxmlformats.org/officeDocument/2006/relationships/image" Target="../media/image718.png"/><Relationship Id="rId15" Type="http://schemas.openxmlformats.org/officeDocument/2006/relationships/image" Target="../media/image53.png"/><Relationship Id="rId10" Type="http://schemas.openxmlformats.org/officeDocument/2006/relationships/image" Target="../media/image723.png"/><Relationship Id="rId4" Type="http://schemas.openxmlformats.org/officeDocument/2006/relationships/image" Target="../media/image717.png"/><Relationship Id="rId9" Type="http://schemas.openxmlformats.org/officeDocument/2006/relationships/image" Target="../media/image722.png"/><Relationship Id="rId14" Type="http://schemas.openxmlformats.org/officeDocument/2006/relationships/image" Target="../media/image72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13" Type="http://schemas.openxmlformats.org/officeDocument/2006/relationships/image" Target="../media/image735.png"/><Relationship Id="rId3" Type="http://schemas.openxmlformats.org/officeDocument/2006/relationships/image" Target="../media/image729.png"/><Relationship Id="rId7" Type="http://schemas.openxmlformats.org/officeDocument/2006/relationships/image" Target="../media/image720.png"/><Relationship Id="rId12" Type="http://schemas.openxmlformats.org/officeDocument/2006/relationships/image" Target="../media/image725.png"/><Relationship Id="rId2" Type="http://schemas.openxmlformats.org/officeDocument/2006/relationships/image" Target="../media/image715.png"/><Relationship Id="rId16" Type="http://schemas.openxmlformats.org/officeDocument/2006/relationships/image" Target="../media/image7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9.png"/><Relationship Id="rId11" Type="http://schemas.openxmlformats.org/officeDocument/2006/relationships/image" Target="../media/image734.png"/><Relationship Id="rId5" Type="http://schemas.openxmlformats.org/officeDocument/2006/relationships/image" Target="../media/image718.png"/><Relationship Id="rId15" Type="http://schemas.openxmlformats.org/officeDocument/2006/relationships/image" Target="../media/image53.png"/><Relationship Id="rId10" Type="http://schemas.openxmlformats.org/officeDocument/2006/relationships/image" Target="../media/image733.png"/><Relationship Id="rId4" Type="http://schemas.openxmlformats.org/officeDocument/2006/relationships/image" Target="../media/image730.png"/><Relationship Id="rId9" Type="http://schemas.openxmlformats.org/officeDocument/2006/relationships/image" Target="../media/image732.png"/><Relationship Id="rId14" Type="http://schemas.openxmlformats.org/officeDocument/2006/relationships/image" Target="../media/image73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13" Type="http://schemas.openxmlformats.org/officeDocument/2006/relationships/image" Target="../media/image728.png"/><Relationship Id="rId3" Type="http://schemas.openxmlformats.org/officeDocument/2006/relationships/image" Target="../media/image716.png"/><Relationship Id="rId7" Type="http://schemas.openxmlformats.org/officeDocument/2006/relationships/image" Target="../media/image720.png"/><Relationship Id="rId12" Type="http://schemas.openxmlformats.org/officeDocument/2006/relationships/image" Target="../media/image53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9.png"/><Relationship Id="rId11" Type="http://schemas.openxmlformats.org/officeDocument/2006/relationships/image" Target="../media/image739.png"/><Relationship Id="rId5" Type="http://schemas.openxmlformats.org/officeDocument/2006/relationships/image" Target="../media/image718.png"/><Relationship Id="rId10" Type="http://schemas.openxmlformats.org/officeDocument/2006/relationships/image" Target="../media/image725.png"/><Relationship Id="rId4" Type="http://schemas.openxmlformats.org/officeDocument/2006/relationships/image" Target="../media/image717.png"/><Relationship Id="rId9" Type="http://schemas.openxmlformats.org/officeDocument/2006/relationships/image" Target="../media/image7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7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1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814" y="3050185"/>
            <a:ext cx="10845117" cy="19572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70191" y="772566"/>
            <a:ext cx="2216454" cy="375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3944374" cy="476190"/>
            <a:chOff x="1923810" y="2733988"/>
            <a:chExt cx="3944374" cy="4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6163" y="2768458"/>
            <a:ext cx="3210034" cy="469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9524" y="6247619"/>
            <a:ext cx="3933832" cy="783416"/>
            <a:chOff x="12999524" y="6247619"/>
            <a:chExt cx="3933832" cy="783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5239" y="6213334"/>
              <a:ext cx="4070968" cy="42284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68001" y="6597135"/>
              <a:ext cx="2703301" cy="4698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37556" y="4702934"/>
            <a:ext cx="6171429" cy="2492157"/>
            <a:chOff x="1837556" y="4702934"/>
            <a:chExt cx="6171429" cy="24921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245482" y="3533491"/>
              <a:ext cx="12342857" cy="498431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7556" y="4702934"/>
              <a:ext cx="6171429" cy="2492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8772" y="8154401"/>
            <a:ext cx="1416968" cy="3774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4608" y="7823970"/>
            <a:ext cx="1427208" cy="4845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5725" y="8236820"/>
            <a:ext cx="1413426" cy="390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859" y="1355192"/>
            <a:ext cx="10296032" cy="7809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524" y="2038510"/>
            <a:ext cx="15902706" cy="7312765"/>
            <a:chOff x="1009524" y="2038510"/>
            <a:chExt cx="15902706" cy="73127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464515" y="-1140559"/>
              <a:ext cx="31805412" cy="1462553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524" y="2038510"/>
              <a:ext cx="15902706" cy="7312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08105" y="4602317"/>
            <a:ext cx="3166676" cy="742491"/>
            <a:chOff x="2208105" y="4602317"/>
            <a:chExt cx="3166676" cy="742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8105" y="4602317"/>
              <a:ext cx="3166676" cy="742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71152" y="3966787"/>
            <a:ext cx="3487921" cy="3898899"/>
            <a:chOff x="5871152" y="3966787"/>
            <a:chExt cx="3487921" cy="38988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1152" y="3966787"/>
              <a:ext cx="3487921" cy="38988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3661" y="3914619"/>
            <a:ext cx="3252212" cy="1058354"/>
            <a:chOff x="9683661" y="3914619"/>
            <a:chExt cx="3252212" cy="1058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83661" y="3914619"/>
              <a:ext cx="3252212" cy="10583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08105" y="5622800"/>
            <a:ext cx="2996792" cy="689853"/>
            <a:chOff x="2208105" y="5622800"/>
            <a:chExt cx="2996792" cy="6898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8105" y="5622800"/>
              <a:ext cx="2996792" cy="689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73888" y="4058047"/>
            <a:ext cx="3338342" cy="772201"/>
            <a:chOff x="13573888" y="4058047"/>
            <a:chExt cx="3338342" cy="7722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73888" y="4058047"/>
              <a:ext cx="3338342" cy="7722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8468" y="516142"/>
            <a:ext cx="3544555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8772" y="8154401"/>
            <a:ext cx="1416968" cy="377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5725" y="8236820"/>
            <a:ext cx="1413426" cy="390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859" y="1355192"/>
            <a:ext cx="10296032" cy="7809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6194" y="3686292"/>
            <a:ext cx="7057536" cy="3569622"/>
            <a:chOff x="1266194" y="3686292"/>
            <a:chExt cx="7057536" cy="3569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29580" y="2134475"/>
              <a:ext cx="14115073" cy="713924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194" y="3686292"/>
              <a:ext cx="7057536" cy="35696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390" y="2834971"/>
            <a:ext cx="6858030" cy="6668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20011" y="4423704"/>
            <a:ext cx="6767564" cy="1686877"/>
            <a:chOff x="10020011" y="4423704"/>
            <a:chExt cx="6767564" cy="16868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6334" y="3690371"/>
              <a:ext cx="13535129" cy="337375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0011" y="4423704"/>
              <a:ext cx="6767564" cy="16868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84581" y="2834971"/>
            <a:ext cx="5773192" cy="6668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5629" y="7348577"/>
            <a:ext cx="7057536" cy="1975708"/>
            <a:chOff x="1305629" y="7348577"/>
            <a:chExt cx="7057536" cy="1975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94182" y="6489680"/>
              <a:ext cx="14115073" cy="395141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5629" y="7348577"/>
              <a:ext cx="7057536" cy="1975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35455" y="5373728"/>
            <a:ext cx="6752120" cy="520637"/>
            <a:chOff x="10035455" y="5373728"/>
            <a:chExt cx="6752120" cy="5206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35455" y="5373728"/>
              <a:ext cx="6752120" cy="5206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8468" y="516142"/>
            <a:ext cx="3544555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8772" y="8154401"/>
            <a:ext cx="1416968" cy="3774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4608" y="7823970"/>
            <a:ext cx="1427208" cy="4845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5725" y="8236820"/>
            <a:ext cx="1413426" cy="390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859" y="1357457"/>
            <a:ext cx="10296032" cy="778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3501" y="2863826"/>
            <a:ext cx="6467850" cy="1751637"/>
            <a:chOff x="1203501" y="2863826"/>
            <a:chExt cx="6467850" cy="17516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16092" y="2102339"/>
              <a:ext cx="12935700" cy="350327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3501" y="2863826"/>
              <a:ext cx="6467850" cy="17516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501" y="5403136"/>
            <a:ext cx="6467850" cy="1184080"/>
            <a:chOff x="1203501" y="5403136"/>
            <a:chExt cx="6467850" cy="11840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53137" y="4888383"/>
              <a:ext cx="12935700" cy="236816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3501" y="5403136"/>
              <a:ext cx="6467850" cy="1184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4930" y="7287392"/>
            <a:ext cx="6396421" cy="2063884"/>
            <a:chOff x="1274930" y="7287392"/>
            <a:chExt cx="6396421" cy="20638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788568" y="6390162"/>
              <a:ext cx="12792843" cy="412776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4930" y="7287392"/>
              <a:ext cx="6396421" cy="206388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2855" y="2263542"/>
            <a:ext cx="6540040" cy="6668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5949" y="4826304"/>
            <a:ext cx="7051992" cy="6917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3841" y="6676079"/>
            <a:ext cx="5311102" cy="70915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34304" y="3813919"/>
            <a:ext cx="6970392" cy="38135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3501" y="5713254"/>
            <a:ext cx="6467850" cy="424780"/>
            <a:chOff x="1203501" y="5713254"/>
            <a:chExt cx="6467850" cy="4247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3501" y="5713254"/>
              <a:ext cx="6467850" cy="42478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8468" y="516142"/>
            <a:ext cx="3544593" cy="4516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8772" y="8154401"/>
            <a:ext cx="1416968" cy="3774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4608" y="7817360"/>
            <a:ext cx="1427208" cy="4910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5725" y="8236820"/>
            <a:ext cx="1413426" cy="39007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859" y="1357457"/>
            <a:ext cx="10364984" cy="778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524" y="2066690"/>
            <a:ext cx="15987965" cy="7214794"/>
            <a:chOff x="1009524" y="2066690"/>
            <a:chExt cx="15987965" cy="7214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13539" y="-1069787"/>
              <a:ext cx="31975929" cy="1442958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524" y="2066690"/>
              <a:ext cx="15987965" cy="7214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1402" y="5523810"/>
            <a:ext cx="3595238" cy="1492424"/>
            <a:chOff x="8671402" y="5523810"/>
            <a:chExt cx="3595238" cy="14924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1402" y="5523810"/>
              <a:ext cx="3595238" cy="1492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0346" y="3650433"/>
            <a:ext cx="3857143" cy="1222944"/>
            <a:chOff x="13140346" y="3650433"/>
            <a:chExt cx="3857143" cy="12229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0346" y="3650433"/>
              <a:ext cx="3857143" cy="12229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0346" y="2066690"/>
            <a:ext cx="3857143" cy="878115"/>
            <a:chOff x="13140346" y="2066690"/>
            <a:chExt cx="3857143" cy="8781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0346" y="2066690"/>
              <a:ext cx="3857143" cy="878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1402" y="3650433"/>
            <a:ext cx="3595238" cy="1222944"/>
            <a:chOff x="8671402" y="3650433"/>
            <a:chExt cx="3595238" cy="12229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1402" y="3650433"/>
              <a:ext cx="3595238" cy="12229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468" y="516142"/>
            <a:ext cx="3544555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859" y="1357457"/>
            <a:ext cx="10364984" cy="778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524" y="4467811"/>
            <a:ext cx="4804495" cy="1544384"/>
            <a:chOff x="1009524" y="4467811"/>
            <a:chExt cx="4804495" cy="15443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91920" y="3796423"/>
              <a:ext cx="9608990" cy="308876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524" y="4467811"/>
              <a:ext cx="4804495" cy="15443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524" y="6220983"/>
            <a:ext cx="4804495" cy="1522305"/>
            <a:chOff x="1009524" y="6220983"/>
            <a:chExt cx="4804495" cy="15223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93361" y="5559193"/>
              <a:ext cx="9608990" cy="304461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524" y="6220983"/>
              <a:ext cx="4804495" cy="15223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7724" y="5049554"/>
            <a:ext cx="5535452" cy="2333648"/>
            <a:chOff x="6147724" y="5049554"/>
            <a:chExt cx="5535452" cy="23336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32318" y="4035050"/>
              <a:ext cx="11070903" cy="466729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7724" y="5049554"/>
              <a:ext cx="5535452" cy="2333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677" y="4467811"/>
            <a:ext cx="4557652" cy="3173441"/>
            <a:chOff x="11962677" y="4467811"/>
            <a:chExt cx="4557652" cy="31734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0986" y="3088226"/>
              <a:ext cx="9115304" cy="634688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62677" y="4467811"/>
              <a:ext cx="4557652" cy="31734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9524" y="5571836"/>
            <a:ext cx="4832379" cy="440359"/>
            <a:chOff x="1009524" y="5571836"/>
            <a:chExt cx="4832379" cy="4403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9524" y="5571836"/>
              <a:ext cx="4832379" cy="4403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524" y="7217107"/>
            <a:ext cx="4790447" cy="370378"/>
            <a:chOff x="1009524" y="7217107"/>
            <a:chExt cx="4790447" cy="3703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524" y="7217107"/>
              <a:ext cx="4790447" cy="3703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2677" y="4467811"/>
            <a:ext cx="4557652" cy="942700"/>
            <a:chOff x="11962677" y="4467811"/>
            <a:chExt cx="4557652" cy="9427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2677" y="4467811"/>
              <a:ext cx="4557652" cy="9427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50581" y="6038099"/>
            <a:ext cx="5361166" cy="441130"/>
            <a:chOff x="6250581" y="6038099"/>
            <a:chExt cx="5361166" cy="4411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50581" y="6038099"/>
              <a:ext cx="5361166" cy="44113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72801" y="3631994"/>
            <a:ext cx="6160659" cy="66684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66254" y="3632082"/>
            <a:ext cx="4752490" cy="66580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56931" y="3549378"/>
            <a:ext cx="5867649" cy="6668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8468" y="516142"/>
            <a:ext cx="3544555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5113" y="1274838"/>
            <a:ext cx="9871422" cy="769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468" y="516142"/>
            <a:ext cx="3180050" cy="4578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88375" y="1568913"/>
            <a:ext cx="11292474" cy="23144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4743" y="2493268"/>
            <a:ext cx="5646237" cy="668268"/>
            <a:chOff x="634743" y="2493268"/>
            <a:chExt cx="5646237" cy="668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43" y="2493268"/>
              <a:ext cx="5646237" cy="6682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14172" y="2634541"/>
            <a:ext cx="11297995" cy="21113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0327" y="3474477"/>
            <a:ext cx="5632434" cy="1134434"/>
            <a:chOff x="610327" y="3474477"/>
            <a:chExt cx="5632434" cy="11344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327" y="3474477"/>
              <a:ext cx="5632434" cy="11344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188375" y="4227565"/>
            <a:ext cx="11292474" cy="21113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4743" y="5118738"/>
            <a:ext cx="5646237" cy="1367308"/>
            <a:chOff x="634743" y="5118738"/>
            <a:chExt cx="5646237" cy="1367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743" y="5118738"/>
              <a:ext cx="5646237" cy="13673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169266" y="5958204"/>
            <a:ext cx="11216036" cy="21113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4743" y="6846972"/>
            <a:ext cx="5608018" cy="980001"/>
            <a:chOff x="634743" y="6846972"/>
            <a:chExt cx="5608018" cy="9800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4743" y="6846972"/>
              <a:ext cx="5608018" cy="9800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144421" y="7254658"/>
            <a:ext cx="11182910" cy="22892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4743" y="8199396"/>
            <a:ext cx="5583602" cy="750409"/>
            <a:chOff x="634743" y="8199396"/>
            <a:chExt cx="5583602" cy="7504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743" y="8199396"/>
              <a:ext cx="5583602" cy="7504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76971" y="1967453"/>
            <a:ext cx="11216036" cy="7203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80980" y="2526132"/>
            <a:ext cx="5608018" cy="1724800"/>
            <a:chOff x="6280980" y="2526132"/>
            <a:chExt cx="5608018" cy="17248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0980" y="2526132"/>
              <a:ext cx="5608018" cy="172480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76971" y="4053523"/>
            <a:ext cx="11216036" cy="7896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80980" y="4641775"/>
            <a:ext cx="5608018" cy="674340"/>
            <a:chOff x="6280980" y="4641775"/>
            <a:chExt cx="5608018" cy="6743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80980" y="4641775"/>
              <a:ext cx="5608018" cy="67434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76971" y="5118705"/>
            <a:ext cx="11216036" cy="7896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80980" y="5741857"/>
            <a:ext cx="5608018" cy="3262613"/>
            <a:chOff x="6280980" y="5741857"/>
            <a:chExt cx="5608018" cy="326261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80980" y="5741857"/>
              <a:ext cx="5608018" cy="326261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84989" y="1967453"/>
            <a:ext cx="11216036" cy="7203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888999" y="2568068"/>
            <a:ext cx="5608018" cy="1454578"/>
            <a:chOff x="11888999" y="2568068"/>
            <a:chExt cx="5608018" cy="14545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88999" y="2568068"/>
              <a:ext cx="5608018" cy="145457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65942" y="3823249"/>
            <a:ext cx="11216036" cy="7896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88999" y="4400753"/>
            <a:ext cx="5608018" cy="709308"/>
            <a:chOff x="11888999" y="4400753"/>
            <a:chExt cx="5608018" cy="7093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88999" y="4400753"/>
              <a:ext cx="5608018" cy="70930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65942" y="4865277"/>
            <a:ext cx="11216036" cy="866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873555" y="5467192"/>
            <a:ext cx="5608018" cy="1237425"/>
            <a:chOff x="11873555" y="5467192"/>
            <a:chExt cx="5608018" cy="123742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73555" y="5467192"/>
              <a:ext cx="5608018" cy="123742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84989" y="6444443"/>
            <a:ext cx="11216036" cy="8668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888999" y="7013888"/>
            <a:ext cx="5638906" cy="637714"/>
            <a:chOff x="11888999" y="7013888"/>
            <a:chExt cx="5638906" cy="6377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88999" y="7013888"/>
              <a:ext cx="5638906" cy="63771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100433" y="7455332"/>
            <a:ext cx="11216036" cy="8668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904443" y="8059126"/>
            <a:ext cx="5592574" cy="949398"/>
            <a:chOff x="11904443" y="8059126"/>
            <a:chExt cx="5592574" cy="94939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04443" y="8059126"/>
              <a:ext cx="5592574" cy="949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562247"/>
            <a:ext cx="18352104" cy="59522"/>
            <a:chOff x="0" y="5562247"/>
            <a:chExt cx="18352104" cy="595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5562247"/>
              <a:ext cx="18352104" cy="595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33298" y="5091766"/>
            <a:ext cx="1017394" cy="1017394"/>
            <a:chOff x="9233298" y="5091766"/>
            <a:chExt cx="1017394" cy="10173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3298" y="5091766"/>
              <a:ext cx="1017394" cy="10173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8114" y="5351106"/>
            <a:ext cx="780099" cy="456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323" y="2841841"/>
            <a:ext cx="92844" cy="3839607"/>
            <a:chOff x="1473323" y="2841841"/>
            <a:chExt cx="92844" cy="3839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09638" y="2887083"/>
              <a:ext cx="18115" cy="3794365"/>
              <a:chOff x="1509638" y="2887083"/>
              <a:chExt cx="18115" cy="379436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1600000">
                <a:off x="1509638" y="2887083"/>
                <a:ext cx="18115" cy="37943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73323" y="2841841"/>
              <a:ext cx="92844" cy="92844"/>
              <a:chOff x="1473323" y="2841841"/>
              <a:chExt cx="92844" cy="9284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473323" y="2841841"/>
                <a:ext cx="92844" cy="9284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733007" y="5225397"/>
            <a:ext cx="15582" cy="2117460"/>
            <a:chOff x="9733007" y="5225397"/>
            <a:chExt cx="15582" cy="21174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9733007" y="5225397"/>
              <a:ext cx="15582" cy="21174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376" y="7276523"/>
            <a:ext cx="92844" cy="92844"/>
            <a:chOff x="9694376" y="7276523"/>
            <a:chExt cx="92844" cy="928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9694376" y="7276523"/>
              <a:ext cx="92844" cy="928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85790" y="2819048"/>
            <a:ext cx="15569" cy="3161905"/>
            <a:chOff x="13885790" y="2819048"/>
            <a:chExt cx="15569" cy="31619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2400000">
              <a:off x="13885790" y="2819048"/>
              <a:ext cx="15569" cy="3161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47158" y="2794239"/>
            <a:ext cx="92844" cy="92844"/>
            <a:chOff x="13847158" y="2794239"/>
            <a:chExt cx="92844" cy="928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0">
              <a:off x="13847158" y="2794239"/>
              <a:ext cx="92844" cy="928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12258" y="5053550"/>
            <a:ext cx="1017394" cy="1017394"/>
            <a:chOff x="13412258" y="5053550"/>
            <a:chExt cx="1017394" cy="10173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2258" y="5053550"/>
              <a:ext cx="1017394" cy="10173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54179" y="5333482"/>
            <a:ext cx="774766" cy="45852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28971" y="2266738"/>
            <a:ext cx="6438924" cy="31946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8324" y="5884301"/>
            <a:ext cx="5990024" cy="291187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11954" y="5091766"/>
            <a:ext cx="15582" cy="2727382"/>
            <a:chOff x="1511954" y="5091766"/>
            <a:chExt cx="15582" cy="27273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1600000">
              <a:off x="1511954" y="5091766"/>
              <a:ext cx="15582" cy="272738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5116" y="1244792"/>
            <a:ext cx="10754794" cy="80867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74295" y="6364125"/>
            <a:ext cx="5384563" cy="250510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14120" y="2837743"/>
            <a:ext cx="3705990" cy="213987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83673" y="5091766"/>
            <a:ext cx="1017394" cy="1017394"/>
            <a:chOff x="983673" y="5091766"/>
            <a:chExt cx="1017394" cy="10173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673" y="5091766"/>
              <a:ext cx="1017394" cy="101739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5579" y="5359052"/>
            <a:ext cx="1003643" cy="44754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8468" y="516142"/>
            <a:ext cx="2892174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8468" y="516142"/>
            <a:ext cx="2589755" cy="4578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562247"/>
            <a:ext cx="18352104" cy="59522"/>
            <a:chOff x="0" y="5562247"/>
            <a:chExt cx="18352104" cy="595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0" y="5562247"/>
              <a:ext cx="18352104" cy="595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71393" y="5091766"/>
            <a:ext cx="1017394" cy="1017394"/>
            <a:chOff x="8271393" y="5091766"/>
            <a:chExt cx="1017394" cy="10173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1393" y="5091766"/>
              <a:ext cx="1017394" cy="10173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2724" y="6416989"/>
            <a:ext cx="3857718" cy="20221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31976" y="2994629"/>
            <a:ext cx="4973207" cy="8133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01511" y="2430025"/>
            <a:ext cx="2471719" cy="771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6209" y="5351106"/>
            <a:ext cx="785415" cy="457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323" y="2841841"/>
            <a:ext cx="92844" cy="3839607"/>
            <a:chOff x="1473323" y="2841841"/>
            <a:chExt cx="92844" cy="3839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09638" y="2887083"/>
              <a:ext cx="18115" cy="3794365"/>
              <a:chOff x="1509638" y="2887083"/>
              <a:chExt cx="18115" cy="37943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1600000">
                <a:off x="1509638" y="2887083"/>
                <a:ext cx="18115" cy="37943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73323" y="2841841"/>
              <a:ext cx="92844" cy="92844"/>
              <a:chOff x="1473323" y="2841841"/>
              <a:chExt cx="92844" cy="9284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1473323" y="2841841"/>
                <a:ext cx="92844" cy="9284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83673" y="5091766"/>
            <a:ext cx="1017394" cy="1017394"/>
            <a:chOff x="983673" y="5091766"/>
            <a:chExt cx="1017394" cy="10173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673" y="5091766"/>
              <a:ext cx="1017394" cy="101739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5579" y="5359052"/>
            <a:ext cx="1019435" cy="4491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71103" y="5225397"/>
            <a:ext cx="15582" cy="2117460"/>
            <a:chOff x="8771103" y="5225397"/>
            <a:chExt cx="15582" cy="21174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1600000">
              <a:off x="8771103" y="5225397"/>
              <a:ext cx="15582" cy="21174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32471" y="7276523"/>
            <a:ext cx="92844" cy="92844"/>
            <a:chOff x="8732471" y="7276523"/>
            <a:chExt cx="92844" cy="928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8732471" y="7276523"/>
              <a:ext cx="92844" cy="928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23885" y="2819048"/>
            <a:ext cx="15569" cy="3161905"/>
            <a:chOff x="12723885" y="2819048"/>
            <a:chExt cx="15569" cy="31619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32400000">
              <a:off x="12723885" y="2819048"/>
              <a:ext cx="15569" cy="31619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85254" y="2794239"/>
            <a:ext cx="92844" cy="92844"/>
            <a:chOff x="12685254" y="2794239"/>
            <a:chExt cx="92844" cy="928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0">
              <a:off x="12685254" y="2794239"/>
              <a:ext cx="92844" cy="928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55822" y="5054806"/>
            <a:ext cx="1017394" cy="1017394"/>
            <a:chOff x="12255822" y="5054806"/>
            <a:chExt cx="1017394" cy="10173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5822" y="5054806"/>
              <a:ext cx="1017394" cy="101739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99560" y="5351106"/>
            <a:ext cx="785415" cy="45713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74401" y="2287982"/>
            <a:ext cx="6297207" cy="243549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04978" y="7024338"/>
            <a:ext cx="6193731" cy="196883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4401" y="6196782"/>
            <a:ext cx="6273178" cy="312436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11954" y="5091766"/>
            <a:ext cx="15582" cy="2727382"/>
            <a:chOff x="1511954" y="5091766"/>
            <a:chExt cx="15582" cy="27273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1600000">
              <a:off x="1511954" y="5091766"/>
              <a:ext cx="15582" cy="27273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73323" y="7752814"/>
            <a:ext cx="92844" cy="92844"/>
            <a:chOff x="1473323" y="7752814"/>
            <a:chExt cx="92844" cy="928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473323" y="7752814"/>
              <a:ext cx="92844" cy="9284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5116" y="1267068"/>
            <a:ext cx="9679870" cy="78650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943925" y="1603744"/>
            <a:ext cx="2718652" cy="259047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43925" y="5716783"/>
            <a:ext cx="3176090" cy="32621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5116" y="1268754"/>
            <a:ext cx="11764270" cy="8228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468" y="516142"/>
            <a:ext cx="2805269" cy="4578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694021" y="1723786"/>
            <a:ext cx="16731453" cy="64263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79494" y="1662790"/>
            <a:ext cx="16994767" cy="65076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221" y="2280844"/>
            <a:ext cx="1714286" cy="1714286"/>
            <a:chOff x="2132221" y="2280844"/>
            <a:chExt cx="1714286" cy="1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221" y="2280844"/>
              <a:ext cx="1714286" cy="1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01581" y="7033742"/>
            <a:ext cx="745888" cy="176484"/>
            <a:chOff x="9701581" y="7033742"/>
            <a:chExt cx="745888" cy="1764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581" y="7033742"/>
              <a:ext cx="745888" cy="176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1581" y="3807929"/>
            <a:ext cx="745888" cy="176484"/>
            <a:chOff x="9701581" y="3807929"/>
            <a:chExt cx="745888" cy="176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581" y="3807929"/>
              <a:ext cx="745888" cy="176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43029" y="5415102"/>
            <a:ext cx="827324" cy="333333"/>
            <a:chOff x="6343029" y="5415102"/>
            <a:chExt cx="827324" cy="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3029" y="5415102"/>
              <a:ext cx="827324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1475" y="2734928"/>
            <a:ext cx="745888" cy="176484"/>
            <a:chOff x="9651475" y="2734928"/>
            <a:chExt cx="745888" cy="176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1475" y="2734928"/>
              <a:ext cx="745888" cy="176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4113" y="7298911"/>
            <a:ext cx="1714286" cy="1714286"/>
            <a:chOff x="5914113" y="7298911"/>
            <a:chExt cx="1714286" cy="17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4113" y="7298911"/>
              <a:ext cx="1714286" cy="17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523" y="4724626"/>
            <a:ext cx="1714286" cy="1714286"/>
            <a:chOff x="926523" y="4724626"/>
            <a:chExt cx="1714286" cy="17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926523" y="4724626"/>
              <a:ext cx="1714286" cy="17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51065" y="7298911"/>
            <a:ext cx="1714286" cy="1714286"/>
            <a:chOff x="2251065" y="7298911"/>
            <a:chExt cx="1714286" cy="17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1065" y="7298911"/>
              <a:ext cx="1714286" cy="17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01581" y="4883199"/>
            <a:ext cx="745888" cy="176484"/>
            <a:chOff x="9701581" y="4883199"/>
            <a:chExt cx="745888" cy="1764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581" y="4883199"/>
              <a:ext cx="745888" cy="1764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90024" y="2280844"/>
            <a:ext cx="1714286" cy="1714286"/>
            <a:chOff x="6090024" y="2280844"/>
            <a:chExt cx="1714286" cy="17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0024" y="2280844"/>
              <a:ext cx="1714286" cy="17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94249" y="6850597"/>
            <a:ext cx="827324" cy="333333"/>
            <a:chOff x="5594249" y="6850597"/>
            <a:chExt cx="827324" cy="3333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5594249" y="6850597"/>
              <a:ext cx="827324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83479" y="4464813"/>
            <a:ext cx="2579351" cy="2233913"/>
            <a:chOff x="3683479" y="4464813"/>
            <a:chExt cx="2579351" cy="22339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3479" y="4464813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01733" y="5415102"/>
            <a:ext cx="827324" cy="333333"/>
            <a:chOff x="2801733" y="5415102"/>
            <a:chExt cx="827324" cy="3333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2801733" y="5415102"/>
              <a:ext cx="827324" cy="3333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01581" y="5958470"/>
            <a:ext cx="745888" cy="176484"/>
            <a:chOff x="9701581" y="5958470"/>
            <a:chExt cx="745888" cy="17648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1581" y="5958470"/>
              <a:ext cx="745888" cy="1764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02066" y="6879168"/>
            <a:ext cx="827324" cy="333333"/>
            <a:chOff x="3602066" y="6879168"/>
            <a:chExt cx="827324" cy="3333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820000">
              <a:off x="3602066" y="6879168"/>
              <a:ext cx="827324" cy="3333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72875" y="4724626"/>
            <a:ext cx="1714286" cy="1714286"/>
            <a:chOff x="7272875" y="4724626"/>
            <a:chExt cx="1714286" cy="17142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2875" y="4724626"/>
              <a:ext cx="1714286" cy="17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572585" y="3939641"/>
            <a:ext cx="827324" cy="333333"/>
            <a:chOff x="3572585" y="3939641"/>
            <a:chExt cx="827324" cy="3333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820000">
              <a:off x="3572585" y="3939641"/>
              <a:ext cx="827324" cy="333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541229" y="3939641"/>
            <a:ext cx="827324" cy="333333"/>
            <a:chOff x="5541229" y="3939641"/>
            <a:chExt cx="827324" cy="33333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820000">
              <a:off x="5541229" y="3939641"/>
              <a:ext cx="827324" cy="33333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73560" y="2761198"/>
            <a:ext cx="1553598" cy="49107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4706" y="3145734"/>
            <a:ext cx="1364787" cy="37742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60000">
            <a:off x="710018" y="5211044"/>
            <a:ext cx="1451817" cy="51297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60000">
            <a:off x="851242" y="5644793"/>
            <a:ext cx="1397854" cy="34604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56417" y="5213665"/>
            <a:ext cx="1451817" cy="51297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97534" y="5641906"/>
            <a:ext cx="1403778" cy="34486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97655" y="7722246"/>
            <a:ext cx="1451808" cy="51297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8772" y="8154401"/>
            <a:ext cx="1416968" cy="37743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34608" y="7817360"/>
            <a:ext cx="1427208" cy="49107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75725" y="8236820"/>
            <a:ext cx="1413426" cy="39008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908208" y="5152574"/>
            <a:ext cx="2063775" cy="769939"/>
            <a:chOff x="3908208" y="5152574"/>
            <a:chExt cx="2063775" cy="76993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66492" y="5110858"/>
              <a:ext cx="1578141" cy="512103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07618" y="5561474"/>
              <a:ext cx="1442435" cy="392102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12953" y="2644725"/>
            <a:ext cx="891978" cy="48298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08519" y="3086917"/>
            <a:ext cx="3101024" cy="37478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33427" y="2711295"/>
            <a:ext cx="995944" cy="93883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12953" y="3714201"/>
            <a:ext cx="642651" cy="46765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8519" y="4159917"/>
            <a:ext cx="3668158" cy="37161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33427" y="3784300"/>
            <a:ext cx="1079084" cy="93883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12953" y="4789477"/>
            <a:ext cx="626118" cy="47165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708519" y="5235184"/>
            <a:ext cx="3668158" cy="37457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533427" y="4859563"/>
            <a:ext cx="1074798" cy="938832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12953" y="5864734"/>
            <a:ext cx="626651" cy="47165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708519" y="6310462"/>
            <a:ext cx="2606953" cy="374577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533427" y="5934835"/>
            <a:ext cx="1101655" cy="938832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712953" y="6923344"/>
            <a:ext cx="642651" cy="48432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708519" y="7385727"/>
            <a:ext cx="2714958" cy="371401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533427" y="7010109"/>
            <a:ext cx="1076227" cy="93883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42859" y="1357457"/>
            <a:ext cx="9664718" cy="77430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48468" y="516142"/>
            <a:ext cx="2378069" cy="45161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901576" y="2748111"/>
            <a:ext cx="2063775" cy="779751"/>
            <a:chOff x="1901576" y="2748111"/>
            <a:chExt cx="2063775" cy="77975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59860" y="2706395"/>
              <a:ext cx="1451684" cy="512103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00986" y="3170785"/>
              <a:ext cx="1427930" cy="390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6635" y="4496203"/>
            <a:ext cx="4630833" cy="13811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1363" y="6419506"/>
            <a:ext cx="1350167" cy="5872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8842" y="7147763"/>
            <a:ext cx="1772654" cy="6603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6773" y="6419506"/>
            <a:ext cx="1928033" cy="5872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26991" y="7147763"/>
            <a:ext cx="2004387" cy="12291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6611" y="6419506"/>
            <a:ext cx="1350167" cy="5872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2953" y="7147763"/>
            <a:ext cx="1721520" cy="9447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45153" y="9540876"/>
            <a:ext cx="369826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80573" y="6419506"/>
            <a:ext cx="1616691" cy="5555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28858" y="7147763"/>
            <a:ext cx="770292" cy="6603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859" y="1352411"/>
            <a:ext cx="10374984" cy="7964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68" y="516142"/>
            <a:ext cx="3845631" cy="44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561" y="1609419"/>
            <a:ext cx="12443516" cy="29388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561" y="4680951"/>
            <a:ext cx="12443516" cy="36702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3561" y="3239484"/>
            <a:ext cx="12443516" cy="29685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1555" y="1088073"/>
            <a:ext cx="7149077" cy="502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3561" y="6866167"/>
            <a:ext cx="12443516" cy="28563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61935" y="206003"/>
            <a:ext cx="12443516" cy="85524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1935" y="5881948"/>
            <a:ext cx="12443516" cy="36702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859" y="1352411"/>
            <a:ext cx="10374984" cy="796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3561" y="1784846"/>
            <a:ext cx="12443516" cy="22371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561" y="2877341"/>
            <a:ext cx="12443516" cy="28563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01555" y="1624921"/>
            <a:ext cx="7149077" cy="28768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76371" y="4074462"/>
            <a:ext cx="25203241" cy="42597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61935" y="1784846"/>
            <a:ext cx="12443516" cy="22371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64865" y="3031605"/>
            <a:ext cx="12443516" cy="22392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8468" y="516142"/>
            <a:ext cx="3845631" cy="4454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573" y="3298630"/>
            <a:ext cx="3558604" cy="20819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0710" y="-2001623"/>
              <a:ext cx="15286747" cy="1528674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5529" y="3157681"/>
            <a:ext cx="3039142" cy="3301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407" y="812047"/>
            <a:ext cx="6824278" cy="9045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6"/>
            <a:ext cx="6201271" cy="108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673" y="3747793"/>
            <a:ext cx="6728615" cy="552381"/>
            <a:chOff x="983673" y="3747793"/>
            <a:chExt cx="6728615" cy="5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320543" y="3531693"/>
              <a:ext cx="13457230" cy="110476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673" y="3747793"/>
              <a:ext cx="6728615" cy="5523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1895" y="3767187"/>
            <a:ext cx="3217776" cy="526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5450" y="4400000"/>
            <a:ext cx="6697727" cy="742234"/>
            <a:chOff x="1045450" y="4400000"/>
            <a:chExt cx="6697727" cy="7422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5450" y="4400000"/>
              <a:ext cx="6697727" cy="7422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5537" y="3033459"/>
            <a:ext cx="4714699" cy="680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3673" y="5591452"/>
            <a:ext cx="6728615" cy="552381"/>
            <a:chOff x="983673" y="5591452"/>
            <a:chExt cx="6728615" cy="5523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320543" y="5375352"/>
              <a:ext cx="13457230" cy="110476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673" y="5591452"/>
              <a:ext cx="6728615" cy="5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81896" y="5623915"/>
            <a:ext cx="2717119" cy="537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67525" y="6380417"/>
            <a:ext cx="3796522" cy="1556780"/>
            <a:chOff x="2267525" y="6380417"/>
            <a:chExt cx="3796522" cy="15567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67525" y="6380417"/>
              <a:ext cx="3796522" cy="15567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38636" y="6671113"/>
            <a:ext cx="3925411" cy="432432"/>
            <a:chOff x="2138636" y="6671113"/>
            <a:chExt cx="3925411" cy="4324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8636" y="6671113"/>
              <a:ext cx="3925411" cy="4324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3747793"/>
            <a:ext cx="6728615" cy="552381"/>
            <a:chOff x="9142857" y="3747793"/>
            <a:chExt cx="6728615" cy="5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8641" y="3531693"/>
              <a:ext cx="13457230" cy="110476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3747793"/>
              <a:ext cx="6728615" cy="5523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5620" y="3749373"/>
            <a:ext cx="3861309" cy="5371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4400000"/>
            <a:ext cx="6728615" cy="1807122"/>
            <a:chOff x="9142857" y="4400000"/>
            <a:chExt cx="6728615" cy="18071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4400000"/>
              <a:ext cx="6728615" cy="180712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2944" y="3313891"/>
            <a:ext cx="3485775" cy="3571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215431" y="-221637"/>
            <a:ext cx="1297694" cy="13211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407" y="822567"/>
            <a:ext cx="6631088" cy="8940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6"/>
            <a:ext cx="6392871" cy="108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673" y="3747793"/>
            <a:ext cx="6728615" cy="552381"/>
            <a:chOff x="983673" y="3747793"/>
            <a:chExt cx="6728615" cy="5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320543" y="3531693"/>
              <a:ext cx="13457230" cy="110476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673" y="3747793"/>
              <a:ext cx="6728615" cy="5523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1895" y="3767187"/>
            <a:ext cx="3217776" cy="526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673" y="5591452"/>
            <a:ext cx="6728615" cy="552381"/>
            <a:chOff x="983673" y="5591452"/>
            <a:chExt cx="6728615" cy="552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320543" y="5375352"/>
              <a:ext cx="13457230" cy="11047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673" y="5591452"/>
              <a:ext cx="6728615" cy="5523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1896" y="5623915"/>
            <a:ext cx="2717119" cy="5371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5448" y="6380417"/>
            <a:ext cx="2723156" cy="1556780"/>
            <a:chOff x="1045448" y="6380417"/>
            <a:chExt cx="2723156" cy="15567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448" y="6380417"/>
              <a:ext cx="2723156" cy="1556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747793"/>
            <a:ext cx="6728615" cy="552381"/>
            <a:chOff x="9142857" y="3747793"/>
            <a:chExt cx="6728615" cy="5523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8641" y="3531693"/>
              <a:ext cx="13457230" cy="11047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747793"/>
              <a:ext cx="6728615" cy="5523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25620" y="3749373"/>
            <a:ext cx="3723995" cy="5371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5535" y="3033459"/>
            <a:ext cx="4714699" cy="680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3740" y="4415444"/>
            <a:ext cx="4145987" cy="542937"/>
            <a:chOff x="1033740" y="4415444"/>
            <a:chExt cx="4145987" cy="5429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740" y="4415444"/>
              <a:ext cx="4145987" cy="5429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50791" y="6380417"/>
            <a:ext cx="2959364" cy="1880461"/>
            <a:chOff x="4750791" y="6380417"/>
            <a:chExt cx="2959364" cy="18804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0791" y="6380417"/>
              <a:ext cx="2959364" cy="18804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9884" y="7839373"/>
            <a:ext cx="3081382" cy="328524"/>
            <a:chOff x="4639884" y="7839373"/>
            <a:chExt cx="3081382" cy="3285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9884" y="7839373"/>
              <a:ext cx="3081382" cy="328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36513" y="7088712"/>
            <a:ext cx="787927" cy="463872"/>
            <a:chOff x="3836513" y="7088712"/>
            <a:chExt cx="787927" cy="4638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36513" y="7088712"/>
              <a:ext cx="787927" cy="46387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12944" y="3313887"/>
            <a:ext cx="3592023" cy="3571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20077" y="4478227"/>
            <a:ext cx="6651395" cy="1886746"/>
            <a:chOff x="9220077" y="4478227"/>
            <a:chExt cx="6651395" cy="18867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20077" y="4478227"/>
              <a:ext cx="6651395" cy="18867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297694" cy="13211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264421" cy="445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407" y="822567"/>
            <a:ext cx="6583469" cy="8940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6"/>
            <a:ext cx="10010632" cy="108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5448" y="4223080"/>
            <a:ext cx="6728615" cy="552381"/>
            <a:chOff x="1045448" y="4223080"/>
            <a:chExt cx="6728615" cy="5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258769" y="4006981"/>
              <a:ext cx="13457230" cy="110476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5448" y="4223080"/>
              <a:ext cx="6728615" cy="5523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3671" y="4255544"/>
            <a:ext cx="2717119" cy="53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4633" y="4165355"/>
            <a:ext cx="6728615" cy="552381"/>
            <a:chOff x="9204633" y="4165355"/>
            <a:chExt cx="6728615" cy="552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0417" y="3949256"/>
              <a:ext cx="13457230" cy="11047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4633" y="4165355"/>
              <a:ext cx="6728615" cy="5523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86624" y="4178319"/>
            <a:ext cx="4607090" cy="5371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311" y="3451022"/>
            <a:ext cx="4714689" cy="680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0787" y="4919066"/>
            <a:ext cx="2959364" cy="1880461"/>
            <a:chOff x="1090787" y="4919066"/>
            <a:chExt cx="2959364" cy="18804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787" y="4919066"/>
              <a:ext cx="2959364" cy="18804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847" y="6353474"/>
            <a:ext cx="3081382" cy="328524"/>
            <a:chOff x="1099847" y="6353474"/>
            <a:chExt cx="3081382" cy="328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9847" y="6353474"/>
              <a:ext cx="3081382" cy="328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8287" y="5720340"/>
            <a:ext cx="787927" cy="463872"/>
            <a:chOff x="3898287" y="5720340"/>
            <a:chExt cx="787927" cy="4638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8287" y="5720340"/>
              <a:ext cx="787927" cy="46387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74720" y="3731450"/>
            <a:ext cx="4644899" cy="3571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86216" y="4919066"/>
            <a:ext cx="3043248" cy="1778376"/>
            <a:chOff x="4686216" y="4919066"/>
            <a:chExt cx="3043248" cy="17783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86216" y="4919066"/>
              <a:ext cx="3043248" cy="17783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86216" y="6353474"/>
            <a:ext cx="3081382" cy="359412"/>
            <a:chOff x="4686216" y="6353474"/>
            <a:chExt cx="3081382" cy="3594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86216" y="6353474"/>
              <a:ext cx="3081382" cy="359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04633" y="4919066"/>
            <a:ext cx="6728615" cy="1762932"/>
            <a:chOff x="9204633" y="4919066"/>
            <a:chExt cx="6728615" cy="17629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04633" y="4919066"/>
              <a:ext cx="6728615" cy="17629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215431" y="-221637"/>
            <a:ext cx="1297694" cy="13211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264421" cy="445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407" y="822567"/>
            <a:ext cx="6636536" cy="9268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6"/>
            <a:ext cx="6258413" cy="108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0132" y="6510956"/>
            <a:ext cx="6728615" cy="552381"/>
            <a:chOff x="1260132" y="6510956"/>
            <a:chExt cx="6728615" cy="5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44084" y="6294857"/>
              <a:ext cx="13457230" cy="110476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132" y="6510956"/>
              <a:ext cx="6728615" cy="5523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8355" y="6543420"/>
            <a:ext cx="2717119" cy="53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4633" y="4165355"/>
            <a:ext cx="6728615" cy="552381"/>
            <a:chOff x="9204633" y="4165355"/>
            <a:chExt cx="6728615" cy="552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0417" y="3949256"/>
              <a:ext cx="13457230" cy="11047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4633" y="4165355"/>
              <a:ext cx="6728615" cy="5523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86624" y="4178319"/>
            <a:ext cx="4607090" cy="5371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4621" y="3574573"/>
            <a:ext cx="4714699" cy="680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03380" y="8111574"/>
            <a:ext cx="787927" cy="463872"/>
            <a:chOff x="4303380" y="8111574"/>
            <a:chExt cx="787927" cy="4638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03380" y="8111574"/>
              <a:ext cx="787927" cy="4638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74716" y="3731449"/>
            <a:ext cx="3591023" cy="3571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132" y="7222386"/>
            <a:ext cx="3043248" cy="1778376"/>
            <a:chOff x="1260132" y="7222386"/>
            <a:chExt cx="3043248" cy="17783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0132" y="7222386"/>
              <a:ext cx="3043248" cy="1778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2912" y="8656794"/>
            <a:ext cx="3081382" cy="359412"/>
            <a:chOff x="1182912" y="8656794"/>
            <a:chExt cx="3081382" cy="3594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2912" y="8656794"/>
              <a:ext cx="3081382" cy="3594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0132" y="4241149"/>
            <a:ext cx="6728615" cy="552381"/>
            <a:chOff x="1260132" y="4241149"/>
            <a:chExt cx="6728615" cy="5523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44084" y="4025050"/>
              <a:ext cx="13457230" cy="110476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132" y="4241149"/>
              <a:ext cx="6728615" cy="55238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8354" y="4260544"/>
            <a:ext cx="3217776" cy="5265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3684" y="4948980"/>
            <a:ext cx="3959285" cy="638893"/>
            <a:chOff x="1383684" y="4948980"/>
            <a:chExt cx="3959285" cy="6388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3684" y="4948980"/>
              <a:ext cx="3959285" cy="6388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88361" y="7222386"/>
            <a:ext cx="2900386" cy="1558151"/>
            <a:chOff x="5088361" y="7222386"/>
            <a:chExt cx="2900386" cy="15581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88361" y="7222386"/>
              <a:ext cx="2900386" cy="15581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4633" y="4945402"/>
            <a:ext cx="6784577" cy="1841745"/>
            <a:chOff x="9204633" y="4945402"/>
            <a:chExt cx="6784577" cy="18417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04633" y="4945402"/>
              <a:ext cx="6784577" cy="18417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264421" cy="445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407" y="822567"/>
            <a:ext cx="6636536" cy="9268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6"/>
            <a:ext cx="6258413" cy="108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0132" y="6510956"/>
            <a:ext cx="6728615" cy="552381"/>
            <a:chOff x="1260132" y="6510956"/>
            <a:chExt cx="6728615" cy="5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44084" y="6294857"/>
              <a:ext cx="13457230" cy="110476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132" y="6510956"/>
              <a:ext cx="6728615" cy="5523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8355" y="6543420"/>
            <a:ext cx="2717119" cy="53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4633" y="4165355"/>
            <a:ext cx="6728615" cy="552381"/>
            <a:chOff x="9204633" y="4165355"/>
            <a:chExt cx="6728615" cy="552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0417" y="3949256"/>
              <a:ext cx="13457230" cy="11047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4633" y="4165355"/>
              <a:ext cx="6728615" cy="5523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86624" y="4178319"/>
            <a:ext cx="4607090" cy="5371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4621" y="3574573"/>
            <a:ext cx="4714699" cy="680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03380" y="8111574"/>
            <a:ext cx="787927" cy="463872"/>
            <a:chOff x="4303380" y="8111574"/>
            <a:chExt cx="787927" cy="4638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03380" y="8111574"/>
              <a:ext cx="787927" cy="4638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74716" y="3731449"/>
            <a:ext cx="3591023" cy="3571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132" y="7222386"/>
            <a:ext cx="3043248" cy="1778376"/>
            <a:chOff x="1260132" y="7222386"/>
            <a:chExt cx="3043248" cy="17783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0132" y="7222386"/>
              <a:ext cx="3043248" cy="1778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2912" y="8656794"/>
            <a:ext cx="3081382" cy="359412"/>
            <a:chOff x="1182912" y="8656794"/>
            <a:chExt cx="3081382" cy="3594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2912" y="8656794"/>
              <a:ext cx="3081382" cy="3594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0132" y="4241149"/>
            <a:ext cx="6728615" cy="552381"/>
            <a:chOff x="1260132" y="4241149"/>
            <a:chExt cx="6728615" cy="5523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44084" y="4025050"/>
              <a:ext cx="13457230" cy="110476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132" y="4241149"/>
              <a:ext cx="6728615" cy="55238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8354" y="4260544"/>
            <a:ext cx="3217776" cy="5265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3684" y="4948980"/>
            <a:ext cx="3959285" cy="638893"/>
            <a:chOff x="1383684" y="4948980"/>
            <a:chExt cx="3959285" cy="6388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3684" y="4948980"/>
              <a:ext cx="3959285" cy="6388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88361" y="7222386"/>
            <a:ext cx="2900386" cy="1558151"/>
            <a:chOff x="5088361" y="7222386"/>
            <a:chExt cx="2900386" cy="15581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88361" y="7222386"/>
              <a:ext cx="2900386" cy="15581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4633" y="4945402"/>
            <a:ext cx="6784577" cy="1841745"/>
            <a:chOff x="9204633" y="4945402"/>
            <a:chExt cx="6784577" cy="18417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04633" y="4945402"/>
              <a:ext cx="6784577" cy="18417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3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264421" cy="445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406" y="821723"/>
            <a:ext cx="7055278" cy="8949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4"/>
            <a:ext cx="7655166" cy="1399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591" y="5445910"/>
            <a:ext cx="6704109" cy="1458386"/>
            <a:chOff x="613591" y="5445910"/>
            <a:chExt cx="6704109" cy="14583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79812" y="4875368"/>
              <a:ext cx="13408219" cy="291677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91" y="5445910"/>
              <a:ext cx="6704109" cy="1458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591" y="4858107"/>
            <a:ext cx="6728615" cy="552381"/>
            <a:chOff x="613591" y="4858107"/>
            <a:chExt cx="6728615" cy="5523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13591" y="4858107"/>
              <a:ext cx="6728615" cy="552381"/>
              <a:chOff x="613591" y="4858107"/>
              <a:chExt cx="6728615" cy="5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690625" y="4642007"/>
                <a:ext cx="13457230" cy="110476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3591" y="4858107"/>
                <a:ext cx="6728615" cy="55238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2486" y="4782198"/>
              <a:ext cx="3025520" cy="1217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8649" y="4060649"/>
            <a:ext cx="7963474" cy="3209314"/>
            <a:chOff x="9708649" y="4060649"/>
            <a:chExt cx="7963474" cy="32093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08649" y="4060649"/>
              <a:ext cx="7956547" cy="719370"/>
              <a:chOff x="9708649" y="4060649"/>
              <a:chExt cx="7956547" cy="71937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08649" y="4060649"/>
                <a:ext cx="7956547" cy="7193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67361" y="5469963"/>
              <a:ext cx="7897835" cy="1796168"/>
              <a:chOff x="9767361" y="5469963"/>
              <a:chExt cx="7897835" cy="179616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013841" y="4767277"/>
                <a:ext cx="15795671" cy="359233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67361" y="5469963"/>
                <a:ext cx="7897835" cy="17961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767361" y="4821596"/>
              <a:ext cx="7897835" cy="648367"/>
              <a:chOff x="9767361" y="4821596"/>
              <a:chExt cx="7897835" cy="6483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67361" y="4821596"/>
                <a:ext cx="7897835" cy="64836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48035" y="4866312"/>
              <a:ext cx="3936684" cy="5347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90614" y="6788767"/>
            <a:ext cx="7881509" cy="391813"/>
            <a:chOff x="9790614" y="6788767"/>
            <a:chExt cx="7881509" cy="3918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90614" y="6788767"/>
              <a:ext cx="7881509" cy="3918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06525" y="5445910"/>
            <a:ext cx="1613009" cy="756782"/>
            <a:chOff x="7906525" y="5445910"/>
            <a:chExt cx="1613009" cy="7567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06525" y="5445910"/>
              <a:ext cx="1613009" cy="7567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406" y="821723"/>
            <a:ext cx="7055278" cy="8949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4"/>
            <a:ext cx="7655166" cy="1399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3551701"/>
            <a:ext cx="7304762" cy="3294857"/>
            <a:chOff x="885714" y="3551701"/>
            <a:chExt cx="7304762" cy="32948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5714" y="3551701"/>
              <a:ext cx="7304028" cy="599619"/>
              <a:chOff x="885714" y="3551701"/>
              <a:chExt cx="7304028" cy="5996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885714" y="3551701"/>
                <a:ext cx="7304028" cy="599619"/>
                <a:chOff x="885714" y="3551701"/>
                <a:chExt cx="7304028" cy="59961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701070" y="3317121"/>
                  <a:ext cx="14608057" cy="1199238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85714" y="3551701"/>
                  <a:ext cx="7304028" cy="599619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21418" y="3417605"/>
                <a:ext cx="4561648" cy="13215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5714" y="4151320"/>
              <a:ext cx="7304028" cy="2688712"/>
              <a:chOff x="885714" y="4151320"/>
              <a:chExt cx="7304028" cy="26887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473807" y="3099457"/>
                <a:ext cx="14608057" cy="537742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5714" y="4151320"/>
                <a:ext cx="7304028" cy="268871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355102" y="3551701"/>
            <a:ext cx="7933517" cy="3297905"/>
            <a:chOff x="9355102" y="3551701"/>
            <a:chExt cx="7933517" cy="32979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355102" y="3551701"/>
              <a:ext cx="7887966" cy="647557"/>
              <a:chOff x="9355102" y="3551701"/>
              <a:chExt cx="7887966" cy="64755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9355102" y="3551701"/>
                <a:ext cx="7887966" cy="647557"/>
                <a:chOff x="9355102" y="3551701"/>
                <a:chExt cx="7887966" cy="64755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481564" y="3298367"/>
                  <a:ext cx="15775933" cy="1295114"/>
                </a:xfrm>
                <a:prstGeom prst="rect">
                  <a:avLst/>
                </a:prstGeom>
              </p:spPr>
            </p:pic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355102" y="3551701"/>
                  <a:ext cx="7887966" cy="647557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29563" y="3406888"/>
                <a:ext cx="4608887" cy="142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393381" y="5097225"/>
              <a:ext cx="7887966" cy="1748379"/>
              <a:chOff x="9393381" y="5097225"/>
              <a:chExt cx="7887966" cy="174837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39597" y="4413234"/>
                <a:ext cx="15775933" cy="3496759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93381" y="5097225"/>
                <a:ext cx="7887966" cy="174837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355102" y="4237537"/>
              <a:ext cx="7895330" cy="862357"/>
              <a:chOff x="9355102" y="4237537"/>
              <a:chExt cx="7895330" cy="862357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355102" y="4237537"/>
                <a:ext cx="7887966" cy="387995"/>
                <a:chOff x="9355102" y="4237537"/>
                <a:chExt cx="7887966" cy="38799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5453327" y="4085748"/>
                  <a:ext cx="15775933" cy="775989"/>
                </a:xfrm>
                <a:prstGeom prst="rect">
                  <a:avLst/>
                </a:prstGeom>
              </p:spPr>
            </p:pic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355102" y="4237537"/>
                  <a:ext cx="7887966" cy="38799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374242" y="4661799"/>
                <a:ext cx="7868827" cy="431352"/>
                <a:chOff x="9374242" y="4661799"/>
                <a:chExt cx="7868827" cy="431352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5486753" y="4493048"/>
                  <a:ext cx="15737653" cy="862703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374242" y="4661799"/>
                  <a:ext cx="7868827" cy="431352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0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5240" y="4135534"/>
            <a:ext cx="3900766" cy="15871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0710" y="-2001623"/>
              <a:ext cx="15286747" cy="1528674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5529" y="3157681"/>
            <a:ext cx="3077237" cy="33071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406" y="821723"/>
            <a:ext cx="7055278" cy="8949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6"/>
            <a:ext cx="7823909" cy="108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143" y="4870891"/>
            <a:ext cx="6728615" cy="552381"/>
            <a:chOff x="657143" y="4870891"/>
            <a:chExt cx="6728615" cy="5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7143" y="4870891"/>
              <a:ext cx="6728615" cy="552381"/>
              <a:chOff x="657143" y="4870891"/>
              <a:chExt cx="6728615" cy="5523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647074" y="4654792"/>
                <a:ext cx="13457230" cy="1104762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7143" y="4870891"/>
                <a:ext cx="6728615" cy="55238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6037" y="4794982"/>
              <a:ext cx="3025520" cy="1217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864" y="5446358"/>
            <a:ext cx="6725894" cy="1674752"/>
            <a:chOff x="659864" y="5446358"/>
            <a:chExt cx="6725894" cy="16747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20894" y="4791171"/>
              <a:ext cx="13451788" cy="334950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864" y="5446358"/>
              <a:ext cx="6725894" cy="1674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0912" y="3922832"/>
            <a:ext cx="7897835" cy="931551"/>
            <a:chOff x="9810912" y="3922832"/>
            <a:chExt cx="7897835" cy="9315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0912" y="3922832"/>
              <a:ext cx="7897835" cy="9315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4831" y="4032631"/>
            <a:ext cx="7744429" cy="8573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10912" y="4870891"/>
            <a:ext cx="7897835" cy="648367"/>
            <a:chOff x="9810912" y="4870891"/>
            <a:chExt cx="7897835" cy="6483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528" y="4617241"/>
              <a:ext cx="15795671" cy="129673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10912" y="4870891"/>
              <a:ext cx="7897835" cy="6483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68017" y="4692038"/>
            <a:ext cx="4830961" cy="14289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24588" y="5469307"/>
            <a:ext cx="7903261" cy="1850293"/>
            <a:chOff x="9824588" y="5469307"/>
            <a:chExt cx="7903261" cy="18502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74243" y="4745446"/>
              <a:ext cx="15806522" cy="370058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24588" y="5469307"/>
              <a:ext cx="7903261" cy="18502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36763" y="6848818"/>
            <a:ext cx="7881509" cy="432815"/>
            <a:chOff x="9836763" y="6848818"/>
            <a:chExt cx="7881509" cy="432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36763" y="6848818"/>
              <a:ext cx="7881509" cy="43281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8468" y="516142"/>
            <a:ext cx="1264421" cy="4453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06525" y="5446358"/>
            <a:ext cx="1613009" cy="756782"/>
            <a:chOff x="7906525" y="5446358"/>
            <a:chExt cx="1613009" cy="7567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6525" y="5446358"/>
              <a:ext cx="1613009" cy="7567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47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406" y="821723"/>
            <a:ext cx="7055278" cy="8949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6"/>
            <a:ext cx="7823909" cy="108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673" y="3063296"/>
            <a:ext cx="7887966" cy="3799938"/>
            <a:chOff x="983673" y="3063296"/>
            <a:chExt cx="7887966" cy="37999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3673" y="3063296"/>
              <a:ext cx="7887966" cy="647557"/>
              <a:chOff x="983673" y="3063296"/>
              <a:chExt cx="7887966" cy="64755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83673" y="3063296"/>
                <a:ext cx="7887966" cy="647557"/>
                <a:chOff x="983673" y="3063296"/>
                <a:chExt cx="7887966" cy="64755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889865" y="2809963"/>
                  <a:ext cx="15775933" cy="1295114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83673" y="3063296"/>
                  <a:ext cx="7887966" cy="647557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58148" y="2915667"/>
                <a:ext cx="4484208" cy="141955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3673" y="3710853"/>
              <a:ext cx="7878878" cy="3149988"/>
              <a:chOff x="983673" y="3710853"/>
              <a:chExt cx="7878878" cy="314998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613092" y="2478533"/>
                <a:ext cx="15757756" cy="629997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3673" y="3710853"/>
                <a:ext cx="7878878" cy="3149988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9391" y="7433029"/>
            <a:ext cx="7157673" cy="4514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9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406" y="821723"/>
            <a:ext cx="7055278" cy="8949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6"/>
            <a:ext cx="5322185" cy="697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10912" y="5568807"/>
            <a:ext cx="7897835" cy="1718064"/>
            <a:chOff x="9810912" y="5568807"/>
            <a:chExt cx="7897835" cy="17180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8895" y="4896676"/>
              <a:ext cx="15795671" cy="343612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0912" y="5568807"/>
              <a:ext cx="7897835" cy="17180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143" y="4870891"/>
            <a:ext cx="6728615" cy="552381"/>
            <a:chOff x="657143" y="4870891"/>
            <a:chExt cx="6728615" cy="5523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57143" y="4870891"/>
              <a:ext cx="6728615" cy="552381"/>
              <a:chOff x="657143" y="4870891"/>
              <a:chExt cx="6728615" cy="55238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647074" y="4654792"/>
                <a:ext cx="13457230" cy="110476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7143" y="4870891"/>
                <a:ext cx="6728615" cy="55238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6037" y="4794982"/>
              <a:ext cx="3025520" cy="12174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9864" y="5446358"/>
            <a:ext cx="6725894" cy="1674752"/>
            <a:chOff x="659864" y="5446358"/>
            <a:chExt cx="6725894" cy="16747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20894" y="4791171"/>
              <a:ext cx="13451788" cy="334950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864" y="5446358"/>
              <a:ext cx="6725894" cy="16747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10912" y="3922832"/>
            <a:ext cx="7897835" cy="931551"/>
            <a:chOff x="9810912" y="3922832"/>
            <a:chExt cx="7897835" cy="9315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0912" y="3922832"/>
              <a:ext cx="7897835" cy="9315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54831" y="4032631"/>
            <a:ext cx="6482116" cy="8573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10912" y="4870891"/>
            <a:ext cx="7897835" cy="648367"/>
            <a:chOff x="9810912" y="4870891"/>
            <a:chExt cx="7897835" cy="6483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32528" y="4617241"/>
              <a:ext cx="15795671" cy="129673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10912" y="4870891"/>
              <a:ext cx="7897835" cy="6483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68017" y="4692038"/>
            <a:ext cx="4830961" cy="14289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36763" y="6906122"/>
            <a:ext cx="7881509" cy="375510"/>
            <a:chOff x="9836763" y="6906122"/>
            <a:chExt cx="7881509" cy="3755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36763" y="6906122"/>
              <a:ext cx="7881509" cy="3755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39179" y="5568807"/>
            <a:ext cx="1613009" cy="756782"/>
            <a:chOff x="7939179" y="5568807"/>
            <a:chExt cx="1613009" cy="7567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9179" y="5568807"/>
              <a:ext cx="1613009" cy="7567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60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1440" y="8138410"/>
            <a:ext cx="2393510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95314" y="8138410"/>
            <a:ext cx="2404472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6353" y="5287288"/>
            <a:ext cx="1613009" cy="756782"/>
            <a:chOff x="8336353" y="5287288"/>
            <a:chExt cx="1613009" cy="756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6353" y="5287288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3097828"/>
            <a:ext cx="16111774" cy="583653"/>
            <a:chOff x="885714" y="3097828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3097828"/>
              <a:ext cx="16111774" cy="583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526" y="807122"/>
            <a:ext cx="5510193" cy="909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144" y="1545516"/>
            <a:ext cx="5534680" cy="1399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83373" y="3239775"/>
            <a:ext cx="5150418" cy="299760"/>
            <a:chOff x="11583373" y="3239775"/>
            <a:chExt cx="5150418" cy="299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83373" y="3239775"/>
              <a:ext cx="5150418" cy="299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07614" y="4181905"/>
            <a:ext cx="4483660" cy="3724331"/>
            <a:chOff x="11107614" y="4181905"/>
            <a:chExt cx="4483660" cy="37243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07614" y="4181905"/>
              <a:ext cx="4483660" cy="3724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45387" y="4274936"/>
            <a:ext cx="4828648" cy="3631300"/>
            <a:chOff x="1945387" y="4274936"/>
            <a:chExt cx="4828648" cy="36313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5387" y="4274936"/>
              <a:ext cx="4828648" cy="3631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996" y="3097828"/>
            <a:ext cx="6171429" cy="573553"/>
            <a:chOff x="1273996" y="3097828"/>
            <a:chExt cx="6171429" cy="5735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3996" y="3097828"/>
              <a:ext cx="6171429" cy="573553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027E99D2-A6A7-4E16-9011-549D17F29723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28" name="Object 39">
              <a:extLst>
                <a:ext uri="{FF2B5EF4-FFF2-40B4-BE49-F238E27FC236}">
                  <a16:creationId xmlns:a16="http://schemas.microsoft.com/office/drawing/2014/main" id="{A0A165D3-D6CD-4DD8-AC17-FDF524AD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29" name="Object 40">
              <a:extLst>
                <a:ext uri="{FF2B5EF4-FFF2-40B4-BE49-F238E27FC236}">
                  <a16:creationId xmlns:a16="http://schemas.microsoft.com/office/drawing/2014/main" id="{E07FA062-07D5-4986-8729-093ECA0B1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2" name="Object 42">
            <a:extLst>
              <a:ext uri="{FF2B5EF4-FFF2-40B4-BE49-F238E27FC236}">
                <a16:creationId xmlns:a16="http://schemas.microsoft.com/office/drawing/2014/main" id="{22784A6F-C6C2-4BC8-A5D7-6E6113EBD7B8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1497" y="8221401"/>
            <a:ext cx="2393510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2985" y="8221401"/>
            <a:ext cx="2404462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38895" y="5634025"/>
            <a:ext cx="1603962" cy="1000775"/>
            <a:chOff x="7538895" y="5634025"/>
            <a:chExt cx="1603962" cy="10007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8895" y="5634025"/>
              <a:ext cx="1603962" cy="10007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3097828"/>
            <a:ext cx="16111774" cy="583653"/>
            <a:chOff x="885714" y="3097828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3097828"/>
              <a:ext cx="16111774" cy="583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526" y="807122"/>
            <a:ext cx="5472098" cy="909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144" y="1545516"/>
            <a:ext cx="7781232" cy="1399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83373" y="3239775"/>
            <a:ext cx="5150418" cy="299760"/>
            <a:chOff x="11583373" y="3239775"/>
            <a:chExt cx="5150418" cy="299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83373" y="3239775"/>
              <a:ext cx="5150418" cy="299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8725" y="3157318"/>
            <a:ext cx="6171429" cy="430565"/>
            <a:chOff x="1538725" y="3157318"/>
            <a:chExt cx="6171429" cy="4305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8725" y="3157318"/>
              <a:ext cx="6171429" cy="430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67793" y="3847205"/>
            <a:ext cx="4113294" cy="3900170"/>
            <a:chOff x="2567793" y="3847205"/>
            <a:chExt cx="4113294" cy="39001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7793" y="3847205"/>
              <a:ext cx="4113294" cy="3900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0078" y="3847205"/>
            <a:ext cx="4264109" cy="4151302"/>
            <a:chOff x="11490078" y="3847205"/>
            <a:chExt cx="4264109" cy="41513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90078" y="3847205"/>
              <a:ext cx="4264109" cy="4151302"/>
            </a:xfrm>
            <a:prstGeom prst="rect">
              <a:avLst/>
            </a:prstGeom>
          </p:spPr>
        </p:pic>
      </p:grp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B69879EE-D70E-4066-A159-A9B697557BFB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23" name="Object 39">
              <a:extLst>
                <a:ext uri="{FF2B5EF4-FFF2-40B4-BE49-F238E27FC236}">
                  <a16:creationId xmlns:a16="http://schemas.microsoft.com/office/drawing/2014/main" id="{05D4C8EC-DAFF-48D8-8F59-3A176D8F1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25" name="Object 40">
              <a:extLst>
                <a:ext uri="{FF2B5EF4-FFF2-40B4-BE49-F238E27FC236}">
                  <a16:creationId xmlns:a16="http://schemas.microsoft.com/office/drawing/2014/main" id="{FC605AEE-6E26-4350-BB4D-C13270461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26" name="Object 42">
            <a:extLst>
              <a:ext uri="{FF2B5EF4-FFF2-40B4-BE49-F238E27FC236}">
                <a16:creationId xmlns:a16="http://schemas.microsoft.com/office/drawing/2014/main" id="{05F7F02C-2E57-4B82-AB48-28DA13BFC87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9353" y="8338811"/>
            <a:ext cx="2196615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8096" y="8338811"/>
            <a:ext cx="1628529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4851" y="6589130"/>
            <a:ext cx="1613009" cy="756782"/>
            <a:chOff x="8384851" y="6589130"/>
            <a:chExt cx="1613009" cy="756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4851" y="6589130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3195867"/>
            <a:ext cx="16111774" cy="583653"/>
            <a:chOff x="885714" y="3195867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3195867"/>
              <a:ext cx="16111774" cy="583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780000">
            <a:off x="463145" y="3013348"/>
            <a:ext cx="1350143" cy="70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5714" y="3907352"/>
            <a:ext cx="16111774" cy="583653"/>
            <a:chOff x="885714" y="3907352"/>
            <a:chExt cx="16111774" cy="583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3907352"/>
              <a:ext cx="16111774" cy="5836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526" y="821108"/>
            <a:ext cx="5048098" cy="895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7144" y="1545516"/>
            <a:ext cx="4673442" cy="1085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03965" y="4042693"/>
            <a:ext cx="5150418" cy="299760"/>
            <a:chOff x="11603965" y="4042693"/>
            <a:chExt cx="5150418" cy="2997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03965" y="4042693"/>
              <a:ext cx="5150418" cy="2997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322" y="4059739"/>
            <a:ext cx="4164240" cy="291821"/>
            <a:chOff x="1211322" y="4059739"/>
            <a:chExt cx="4164240" cy="2918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1322" y="4059739"/>
              <a:ext cx="4164240" cy="2918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55942" y="3351010"/>
            <a:ext cx="4060346" cy="290535"/>
            <a:chOff x="12655942" y="3351010"/>
            <a:chExt cx="4060346" cy="2905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55942" y="3351010"/>
              <a:ext cx="4060346" cy="2905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1322" y="3351010"/>
            <a:ext cx="3818432" cy="271488"/>
            <a:chOff x="1211322" y="3351010"/>
            <a:chExt cx="3818432" cy="2714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1322" y="3351010"/>
              <a:ext cx="3818432" cy="2714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9612" y="4907052"/>
            <a:ext cx="4418591" cy="3364155"/>
            <a:chOff x="2819612" y="4907052"/>
            <a:chExt cx="4418591" cy="33641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9612" y="4907052"/>
              <a:ext cx="4418591" cy="33641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65508" y="4905040"/>
            <a:ext cx="4468031" cy="3368180"/>
            <a:chOff x="11265508" y="4905040"/>
            <a:chExt cx="4468031" cy="33681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5508" y="4905040"/>
              <a:ext cx="4468031" cy="33681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65508" y="7973919"/>
            <a:ext cx="4468031" cy="297288"/>
            <a:chOff x="11265508" y="7973919"/>
            <a:chExt cx="4468031" cy="29728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65508" y="7973919"/>
              <a:ext cx="4468031" cy="2972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3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4885" y="7285241"/>
            <a:ext cx="2196615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62032" y="7285241"/>
            <a:ext cx="1628529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6353" y="5104762"/>
            <a:ext cx="1613009" cy="756782"/>
            <a:chOff x="8336353" y="5104762"/>
            <a:chExt cx="1613009" cy="756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6353" y="5104762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2764495"/>
            <a:ext cx="16111774" cy="583653"/>
            <a:chOff x="885714" y="2764495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2764495"/>
              <a:ext cx="16111774" cy="583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526" y="815358"/>
            <a:ext cx="5010003" cy="9013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144" y="1545516"/>
            <a:ext cx="6394290" cy="1085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03965" y="2899835"/>
            <a:ext cx="5150418" cy="299760"/>
            <a:chOff x="11603965" y="2899835"/>
            <a:chExt cx="5150418" cy="299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03965" y="2899835"/>
              <a:ext cx="5150418" cy="299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220" y="2889311"/>
            <a:ext cx="6171429" cy="334021"/>
            <a:chOff x="1212220" y="2889311"/>
            <a:chExt cx="6171429" cy="3340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2220" y="2889311"/>
              <a:ext cx="6171429" cy="3340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57600" y="3943073"/>
            <a:ext cx="4226705" cy="3403119"/>
            <a:chOff x="11157600" y="3943073"/>
            <a:chExt cx="4226705" cy="34031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7600" y="3943073"/>
              <a:ext cx="4226705" cy="3403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11087" y="3832267"/>
            <a:ext cx="4226705" cy="3501226"/>
            <a:chOff x="2511087" y="3832267"/>
            <a:chExt cx="4226705" cy="35012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1087" y="3832267"/>
              <a:ext cx="4226705" cy="35012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7600" y="7048904"/>
            <a:ext cx="4226705" cy="297288"/>
            <a:chOff x="11157600" y="7048904"/>
            <a:chExt cx="4226705" cy="2972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57600" y="7048904"/>
              <a:ext cx="4226705" cy="2972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04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714" y="2859733"/>
            <a:ext cx="16111774" cy="583653"/>
            <a:chOff x="885714" y="2859733"/>
            <a:chExt cx="16111774" cy="5836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714" y="2859733"/>
              <a:ext cx="16111774" cy="5836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26" y="821108"/>
            <a:ext cx="5062802" cy="9265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6"/>
            <a:ext cx="5010585" cy="1085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03965" y="3023645"/>
            <a:ext cx="5150418" cy="299760"/>
            <a:chOff x="11603965" y="3023645"/>
            <a:chExt cx="5150418" cy="2997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3965" y="3023645"/>
              <a:ext cx="5150418" cy="2997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4885" y="7380479"/>
            <a:ext cx="2196615" cy="9554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2032" y="7380479"/>
            <a:ext cx="1628539" cy="9554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6353" y="5200000"/>
            <a:ext cx="1613009" cy="756782"/>
            <a:chOff x="8336353" y="5200000"/>
            <a:chExt cx="1613009" cy="7567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6353" y="5200000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220" y="3018525"/>
            <a:ext cx="3644098" cy="273992"/>
            <a:chOff x="1212220" y="3018525"/>
            <a:chExt cx="3644098" cy="2739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220" y="3018525"/>
              <a:ext cx="3644098" cy="2739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087" y="4038311"/>
            <a:ext cx="4226705" cy="3403119"/>
            <a:chOff x="2511087" y="4038311"/>
            <a:chExt cx="4226705" cy="34031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11087" y="4038311"/>
              <a:ext cx="4226705" cy="3403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61657" y="4038311"/>
            <a:ext cx="4418591" cy="3364155"/>
            <a:chOff x="11061657" y="4038311"/>
            <a:chExt cx="4418591" cy="33641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1657" y="4038311"/>
              <a:ext cx="4418591" cy="33641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1657" y="7047619"/>
            <a:ext cx="4418591" cy="388587"/>
            <a:chOff x="11061657" y="7047619"/>
            <a:chExt cx="4418591" cy="3885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1657" y="7047619"/>
              <a:ext cx="4418591" cy="3885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15431" y="-221637"/>
            <a:ext cx="1305732" cy="131132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3141234"/>
            <a:ext cx="16111774" cy="583653"/>
            <a:chOff x="885714" y="3141234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3141234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28572" y="5233962"/>
            <a:ext cx="4101417" cy="2829458"/>
            <a:chOff x="10728572" y="5233962"/>
            <a:chExt cx="4101417" cy="2829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8572" y="5233962"/>
              <a:ext cx="4101417" cy="2829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28572" y="7766133"/>
            <a:ext cx="4101417" cy="297288"/>
            <a:chOff x="10728572" y="7766133"/>
            <a:chExt cx="4101417" cy="2972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8572" y="7766133"/>
              <a:ext cx="4101417" cy="2972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52380" y="5233962"/>
            <a:ext cx="4462380" cy="2829458"/>
            <a:chOff x="3452380" y="5233962"/>
            <a:chExt cx="4462380" cy="2829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2380" y="5233962"/>
              <a:ext cx="4462380" cy="28294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94269" y="8191939"/>
            <a:ext cx="1752338" cy="9554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47829" y="8177562"/>
            <a:ext cx="1752339" cy="9554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37127" y="6269992"/>
            <a:ext cx="1613009" cy="756782"/>
            <a:chOff x="8537127" y="6269992"/>
            <a:chExt cx="1613009" cy="7567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7127" y="6269992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714" y="3902780"/>
            <a:ext cx="16111774" cy="583653"/>
            <a:chOff x="885714" y="3902780"/>
            <a:chExt cx="16111774" cy="5836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3902780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7385" y="4014283"/>
            <a:ext cx="6171429" cy="369231"/>
            <a:chOff x="1227385" y="4014283"/>
            <a:chExt cx="6171429" cy="3692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385" y="4014283"/>
              <a:ext cx="6171429" cy="3692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23012" y="4015015"/>
            <a:ext cx="6171429" cy="359184"/>
            <a:chOff x="10623012" y="4015015"/>
            <a:chExt cx="6171429" cy="3591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3012" y="4015015"/>
              <a:ext cx="6171429" cy="3591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37737" y="3252947"/>
            <a:ext cx="5056704" cy="388977"/>
            <a:chOff x="11737737" y="3252947"/>
            <a:chExt cx="5056704" cy="3889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37737" y="3252947"/>
              <a:ext cx="5056704" cy="3889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7385" y="3280980"/>
            <a:ext cx="6171429" cy="348668"/>
            <a:chOff x="1227385" y="3280980"/>
            <a:chExt cx="6171429" cy="3486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7385" y="3280980"/>
              <a:ext cx="6171429" cy="34866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780000">
            <a:off x="463145" y="2851443"/>
            <a:ext cx="1350143" cy="7085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9526" y="821108"/>
            <a:ext cx="5048098" cy="89551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7144" y="1545516"/>
            <a:ext cx="5821813" cy="13999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87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1993" y="8511077"/>
            <a:ext cx="1752338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5553" y="8496699"/>
            <a:ext cx="1752339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4851" y="6589130"/>
            <a:ext cx="1613009" cy="756782"/>
            <a:chOff x="8384851" y="6589130"/>
            <a:chExt cx="1613009" cy="756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4851" y="6589130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3195867"/>
            <a:ext cx="16111774" cy="583653"/>
            <a:chOff x="885714" y="3195867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3195867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2915" y="3329804"/>
            <a:ext cx="6171429" cy="327813"/>
            <a:chOff x="1202915" y="3329804"/>
            <a:chExt cx="6171429" cy="3278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915" y="3329804"/>
              <a:ext cx="6171429" cy="3278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80000">
            <a:off x="463145" y="3013348"/>
            <a:ext cx="1350143" cy="7085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55436" y="3329804"/>
            <a:ext cx="5664167" cy="317038"/>
            <a:chOff x="11155436" y="3329804"/>
            <a:chExt cx="5664167" cy="3170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5436" y="3329804"/>
              <a:ext cx="5664167" cy="3170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3333" y="3889200"/>
            <a:ext cx="16111774" cy="583653"/>
            <a:chOff x="893333" y="3889200"/>
            <a:chExt cx="16111774" cy="5836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333" y="3889200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6546" y="4025270"/>
            <a:ext cx="4863057" cy="311513"/>
            <a:chOff x="11956546" y="4025270"/>
            <a:chExt cx="4863057" cy="3115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56546" y="4025270"/>
              <a:ext cx="4863057" cy="311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5714" y="4583543"/>
            <a:ext cx="16111774" cy="583653"/>
            <a:chOff x="885714" y="4583543"/>
            <a:chExt cx="16111774" cy="5836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4583543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2915" y="4722988"/>
            <a:ext cx="6171429" cy="291355"/>
            <a:chOff x="1202915" y="4722988"/>
            <a:chExt cx="6171429" cy="2913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915" y="4722988"/>
              <a:ext cx="6171429" cy="2913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48174" y="4687614"/>
            <a:ext cx="6171429" cy="375510"/>
            <a:chOff x="10648174" y="4687614"/>
            <a:chExt cx="6171429" cy="3755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48174" y="4687614"/>
              <a:ext cx="6171429" cy="3755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2915" y="4009871"/>
            <a:ext cx="6171429" cy="313560"/>
            <a:chOff x="1202915" y="4009871"/>
            <a:chExt cx="6171429" cy="3135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2915" y="4009871"/>
              <a:ext cx="6171429" cy="31356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80000">
            <a:off x="470764" y="3706681"/>
            <a:ext cx="1350143" cy="7085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576296" y="5553100"/>
            <a:ext cx="4067170" cy="2800975"/>
            <a:chOff x="10576296" y="5553100"/>
            <a:chExt cx="4067170" cy="28009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76296" y="5553100"/>
              <a:ext cx="4067170" cy="28009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76296" y="8085270"/>
            <a:ext cx="4101417" cy="297288"/>
            <a:chOff x="10576296" y="8085270"/>
            <a:chExt cx="4101417" cy="29728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76296" y="8085270"/>
              <a:ext cx="4101417" cy="2972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39835" y="5531982"/>
            <a:ext cx="4067170" cy="2788186"/>
            <a:chOff x="3439835" y="5531982"/>
            <a:chExt cx="4067170" cy="27881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39835" y="5531982"/>
              <a:ext cx="4067170" cy="278818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9526" y="821108"/>
            <a:ext cx="5010002" cy="89551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7144" y="1545516"/>
            <a:ext cx="7542842" cy="13999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2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2971" y="5071135"/>
            <a:ext cx="6112800" cy="373418"/>
            <a:chOff x="1892971" y="5071135"/>
            <a:chExt cx="6112800" cy="373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820000">
              <a:off x="1892971" y="5071135"/>
              <a:ext cx="6112800" cy="373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6027" y="5890565"/>
            <a:ext cx="3748111" cy="373418"/>
            <a:chOff x="13146027" y="5890565"/>
            <a:chExt cx="3748111" cy="373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280000">
              <a:off x="13146027" y="5890565"/>
              <a:ext cx="3748111" cy="373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62920" y="9232166"/>
            <a:ext cx="4442791" cy="373418"/>
            <a:chOff x="13562920" y="9232166"/>
            <a:chExt cx="4442791" cy="373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0000">
              <a:off x="13562920" y="9232166"/>
              <a:ext cx="4442791" cy="373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00282" y="3278313"/>
            <a:ext cx="12485151" cy="7904405"/>
            <a:chOff x="2900282" y="3278313"/>
            <a:chExt cx="12485151" cy="79044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900282" y="3278313"/>
              <a:ext cx="12485151" cy="79044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525" y="9394849"/>
            <a:ext cx="1640421" cy="373826"/>
            <a:chOff x="1483525" y="9394849"/>
            <a:chExt cx="1640421" cy="373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">
              <a:off x="1483525" y="9394849"/>
              <a:ext cx="1640421" cy="373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6682" y="3200891"/>
            <a:ext cx="4143957" cy="389300"/>
            <a:chOff x="11546682" y="3200891"/>
            <a:chExt cx="4143957" cy="3893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11546682" y="3200891"/>
              <a:ext cx="4143957" cy="389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7180" y="1130246"/>
            <a:ext cx="2931641" cy="2931641"/>
            <a:chOff x="1137180" y="1130246"/>
            <a:chExt cx="2931641" cy="29316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180" y="1130246"/>
              <a:ext cx="2931641" cy="29316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55862" y="8329817"/>
            <a:ext cx="2503890" cy="2503890"/>
            <a:chOff x="-555862" y="8329817"/>
            <a:chExt cx="2503890" cy="2503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55862" y="8329817"/>
              <a:ext cx="2503890" cy="2503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91745" y="2615114"/>
            <a:ext cx="2997590" cy="2997590"/>
            <a:chOff x="16191745" y="2615114"/>
            <a:chExt cx="2997590" cy="29975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91745" y="2615114"/>
              <a:ext cx="2997590" cy="29975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58282" y="806125"/>
            <a:ext cx="1811978" cy="1811978"/>
            <a:chOff x="13758282" y="806125"/>
            <a:chExt cx="1811978" cy="18119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8282" y="806125"/>
              <a:ext cx="1811978" cy="18119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682972" y="8328581"/>
            <a:ext cx="2506362" cy="2506362"/>
            <a:chOff x="16682972" y="8328581"/>
            <a:chExt cx="2506362" cy="25063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82972" y="8328581"/>
              <a:ext cx="2506362" cy="25063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163678" y="6085559"/>
            <a:ext cx="5348443" cy="374192"/>
            <a:chOff x="-1163678" y="6085559"/>
            <a:chExt cx="5348443" cy="3741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60000">
              <a:off x="-1163678" y="6085559"/>
              <a:ext cx="5348443" cy="3741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88149" y="4619539"/>
            <a:ext cx="7840976" cy="17154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22060" y="6884688"/>
            <a:ext cx="8734101" cy="301534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48028" y="1654971"/>
            <a:ext cx="1309945" cy="1710832"/>
            <a:chOff x="1948028" y="1654971"/>
            <a:chExt cx="1309945" cy="17108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8028" y="1654971"/>
              <a:ext cx="1309945" cy="17108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95983" y="1168766"/>
            <a:ext cx="759137" cy="991458"/>
            <a:chOff x="14295983" y="1168766"/>
            <a:chExt cx="759137" cy="991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95983" y="1168766"/>
              <a:ext cx="759137" cy="9914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00967" y="3278313"/>
            <a:ext cx="1156176" cy="1510004"/>
            <a:chOff x="17100967" y="3278313"/>
            <a:chExt cx="1156176" cy="151000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00967" y="3278313"/>
              <a:ext cx="1156176" cy="15100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7391" y="8904333"/>
            <a:ext cx="1037384" cy="1354858"/>
            <a:chOff x="177391" y="8904333"/>
            <a:chExt cx="1037384" cy="135485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7391" y="8904333"/>
              <a:ext cx="1037384" cy="13548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438806" y="8759427"/>
            <a:ext cx="1037384" cy="1354858"/>
            <a:chOff x="17438806" y="8759427"/>
            <a:chExt cx="1037384" cy="13548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438806" y="8759427"/>
              <a:ext cx="1037384" cy="135485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11116" y="6075371"/>
            <a:ext cx="11662631" cy="73009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155505" y="1466358"/>
            <a:ext cx="6171429" cy="1428841"/>
            <a:chOff x="6155505" y="1466358"/>
            <a:chExt cx="6171429" cy="14288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55505" y="1466358"/>
              <a:ext cx="6171429" cy="142884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8468" y="516142"/>
            <a:ext cx="1250288" cy="43176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665974" cy="445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1993" y="8558696"/>
            <a:ext cx="1752338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5553" y="8544318"/>
            <a:ext cx="1752339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4851" y="6636749"/>
            <a:ext cx="1613009" cy="756782"/>
            <a:chOff x="8384851" y="6636749"/>
            <a:chExt cx="1613009" cy="756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4851" y="6636749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559" y="3072217"/>
            <a:ext cx="16111774" cy="583653"/>
            <a:chOff x="885559" y="3072217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559" y="3072217"/>
              <a:ext cx="16111774" cy="583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780000">
            <a:off x="462990" y="2889698"/>
            <a:ext cx="1350143" cy="70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5280" y="3206154"/>
            <a:ext cx="5664167" cy="317038"/>
            <a:chOff x="11155280" y="3206154"/>
            <a:chExt cx="5664167" cy="3170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5280" y="3206154"/>
              <a:ext cx="5664167" cy="3170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3178" y="3765550"/>
            <a:ext cx="16111774" cy="583653"/>
            <a:chOff x="893178" y="3765550"/>
            <a:chExt cx="16111774" cy="5836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178" y="3765550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5559" y="4459893"/>
            <a:ext cx="16111774" cy="583653"/>
            <a:chOff x="885559" y="4459893"/>
            <a:chExt cx="16111774" cy="5836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559" y="4459893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8019" y="4563964"/>
            <a:ext cx="6171429" cy="375510"/>
            <a:chOff x="10648019" y="4563964"/>
            <a:chExt cx="6171429" cy="3755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8019" y="4563964"/>
              <a:ext cx="6171429" cy="3755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780000">
            <a:off x="470609" y="3583031"/>
            <a:ext cx="1350143" cy="7085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39835" y="5634539"/>
            <a:ext cx="4067170" cy="2818703"/>
            <a:chOff x="3439835" y="5634539"/>
            <a:chExt cx="4067170" cy="28187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39835" y="5634539"/>
              <a:ext cx="4067170" cy="28187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8561" y="3218130"/>
            <a:ext cx="3674360" cy="291826"/>
            <a:chOff x="1308561" y="3218130"/>
            <a:chExt cx="3674360" cy="291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8561" y="3218130"/>
              <a:ext cx="3674360" cy="2918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8561" y="3890509"/>
            <a:ext cx="3674360" cy="303002"/>
            <a:chOff x="1308561" y="3890509"/>
            <a:chExt cx="3674360" cy="3030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8561" y="3890509"/>
              <a:ext cx="3674360" cy="3030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48019" y="3891290"/>
            <a:ext cx="6171429" cy="332173"/>
            <a:chOff x="10648019" y="3891290"/>
            <a:chExt cx="6171429" cy="3321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8019" y="3891290"/>
              <a:ext cx="6171429" cy="332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7767" y="4628483"/>
            <a:ext cx="3725154" cy="260565"/>
            <a:chOff x="1257767" y="4628483"/>
            <a:chExt cx="3725154" cy="26056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7767" y="4628483"/>
              <a:ext cx="3725154" cy="2605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59285" y="5634539"/>
            <a:ext cx="4408555" cy="2795330"/>
            <a:chOff x="10559285" y="5634539"/>
            <a:chExt cx="4408555" cy="27953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59285" y="5634539"/>
              <a:ext cx="4408555" cy="279533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9526" y="821108"/>
            <a:ext cx="5062774" cy="92830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7144" y="1545516"/>
            <a:ext cx="7711232" cy="13999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36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5625" y="203749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871" y="2527592"/>
            <a:ext cx="16111774" cy="583653"/>
            <a:chOff x="982871" y="2527592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871" y="2527592"/>
              <a:ext cx="16111774" cy="5836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5713" y="5117987"/>
            <a:ext cx="2198758" cy="8380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5713" y="7821854"/>
            <a:ext cx="2137053" cy="838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9688" y="6555891"/>
            <a:ext cx="814576" cy="529240"/>
            <a:chOff x="4049688" y="6555891"/>
            <a:chExt cx="814576" cy="5292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49688" y="6555891"/>
              <a:ext cx="814576" cy="5292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871" y="3936757"/>
            <a:ext cx="16111774" cy="583653"/>
            <a:chOff x="982871" y="3936757"/>
            <a:chExt cx="16111774" cy="5836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871" y="3936757"/>
              <a:ext cx="16111774" cy="5836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682" y="498241"/>
            <a:ext cx="7247222" cy="9095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4297" y="1236639"/>
            <a:ext cx="11011680" cy="13999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0490" y="3192354"/>
            <a:ext cx="16111774" cy="583653"/>
            <a:chOff x="990490" y="3192354"/>
            <a:chExt cx="16111774" cy="583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90" y="3192354"/>
              <a:ext cx="16111774" cy="5836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780000">
            <a:off x="567921" y="2902562"/>
            <a:ext cx="1350143" cy="7085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4183" y="4017121"/>
            <a:ext cx="12246865" cy="422925"/>
            <a:chOff x="1164183" y="4017121"/>
            <a:chExt cx="12246865" cy="4229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183" y="4017121"/>
              <a:ext cx="12246865" cy="422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0830" y="2653964"/>
            <a:ext cx="12420018" cy="311861"/>
            <a:chOff x="1080830" y="2653964"/>
            <a:chExt cx="12420018" cy="3118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0830" y="2653964"/>
              <a:ext cx="12420018" cy="311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5882" y="3325699"/>
            <a:ext cx="6171429" cy="316962"/>
            <a:chOff x="1635882" y="3325699"/>
            <a:chExt cx="6171429" cy="3169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5882" y="3325699"/>
              <a:ext cx="6171429" cy="3169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55468" y="5117991"/>
            <a:ext cx="2308482" cy="83807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78896" y="7912925"/>
            <a:ext cx="2246777" cy="8380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36012" y="6774113"/>
            <a:ext cx="590776" cy="426383"/>
            <a:chOff x="13436012" y="6774113"/>
            <a:chExt cx="590776" cy="426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280000">
              <a:off x="13436012" y="6774113"/>
              <a:ext cx="590776" cy="426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92886" y="4662371"/>
            <a:ext cx="4770919" cy="1666763"/>
            <a:chOff x="2392886" y="4662371"/>
            <a:chExt cx="4770919" cy="16667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92886" y="4662371"/>
              <a:ext cx="4770919" cy="16667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40732" y="7269361"/>
            <a:ext cx="6171429" cy="2185992"/>
            <a:chOff x="10640732" y="7269361"/>
            <a:chExt cx="6171429" cy="21859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40732" y="7269361"/>
              <a:ext cx="6171429" cy="21859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32166" y="7319996"/>
            <a:ext cx="5204384" cy="2179758"/>
            <a:chOff x="2232166" y="7319996"/>
            <a:chExt cx="5204384" cy="21797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32166" y="7319996"/>
              <a:ext cx="5204384" cy="21797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94342" y="4835631"/>
            <a:ext cx="5874115" cy="1849026"/>
            <a:chOff x="10794342" y="4835631"/>
            <a:chExt cx="5874115" cy="184902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94342" y="4835631"/>
              <a:ext cx="5874115" cy="184902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780000">
            <a:off x="550177" y="2370877"/>
            <a:ext cx="1350143" cy="70855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19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4518" y="8232106"/>
            <a:ext cx="2419234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9049" y="8275230"/>
            <a:ext cx="2435415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6304" y="6501231"/>
            <a:ext cx="1613009" cy="756782"/>
            <a:chOff x="8156304" y="6501231"/>
            <a:chExt cx="1613009" cy="756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6304" y="6501231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6898" y="4353284"/>
            <a:ext cx="16111774" cy="583653"/>
            <a:chOff x="926898" y="4353284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898" y="4353284"/>
              <a:ext cx="16111774" cy="583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526" y="807122"/>
            <a:ext cx="5934193" cy="909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144" y="1545516"/>
            <a:ext cx="13578223" cy="1085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5014" y="5724850"/>
            <a:ext cx="6171429" cy="2185992"/>
            <a:chOff x="1285014" y="5724850"/>
            <a:chExt cx="6171429" cy="21859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014" y="5724850"/>
              <a:ext cx="6171429" cy="21859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2074" y="5692156"/>
            <a:ext cx="6171429" cy="2251380"/>
            <a:chOff x="10172074" y="5692156"/>
            <a:chExt cx="6171429" cy="22513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72074" y="5692156"/>
              <a:ext cx="6171429" cy="22513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9279" y="2748335"/>
            <a:ext cx="16111774" cy="583653"/>
            <a:chOff x="919279" y="2748335"/>
            <a:chExt cx="16111774" cy="583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9279" y="2748335"/>
              <a:ext cx="16111774" cy="5836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780000">
            <a:off x="496710" y="2458544"/>
            <a:ext cx="1350143" cy="7085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6898" y="3536906"/>
            <a:ext cx="16111774" cy="583653"/>
            <a:chOff x="926898" y="3536906"/>
            <a:chExt cx="16111774" cy="5836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898" y="3536906"/>
              <a:ext cx="16111774" cy="5836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780000">
            <a:off x="504329" y="3247115"/>
            <a:ext cx="1350143" cy="7085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38732" y="3649660"/>
            <a:ext cx="6171429" cy="316962"/>
            <a:chOff x="1438732" y="3649660"/>
            <a:chExt cx="6171429" cy="3169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8732" y="3649660"/>
              <a:ext cx="6171429" cy="3169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0591" y="2831579"/>
            <a:ext cx="12198381" cy="417164"/>
            <a:chOff x="1100591" y="2831579"/>
            <a:chExt cx="12198381" cy="4171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0591" y="2831579"/>
              <a:ext cx="12198381" cy="4171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8993" y="4465248"/>
            <a:ext cx="12221454" cy="404765"/>
            <a:chOff x="1158993" y="4465248"/>
            <a:chExt cx="12221454" cy="40476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8993" y="4465248"/>
              <a:ext cx="12221454" cy="404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2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5625" y="137083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97919" y="7215333"/>
            <a:ext cx="2190800" cy="8142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9763" y="2084235"/>
            <a:ext cx="16111774" cy="583653"/>
            <a:chOff x="589763" y="2084235"/>
            <a:chExt cx="16111774" cy="5836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763" y="2084235"/>
              <a:ext cx="16111774" cy="5836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78" y="431575"/>
            <a:ext cx="5062774" cy="9423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4297" y="1169973"/>
            <a:ext cx="12619671" cy="10856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58218" y="4350395"/>
            <a:ext cx="2308482" cy="838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871" y="2171980"/>
            <a:ext cx="6171429" cy="408163"/>
            <a:chOff x="982871" y="2171980"/>
            <a:chExt cx="6171429" cy="4081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871" y="2171980"/>
              <a:ext cx="6171429" cy="4081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39409" y="4384913"/>
            <a:ext cx="2208428" cy="8142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16541" y="7352194"/>
            <a:ext cx="2292596" cy="8380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56057" y="6306785"/>
            <a:ext cx="3930822" cy="2087148"/>
            <a:chOff x="13356057" y="6306785"/>
            <a:chExt cx="3930822" cy="2087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56057" y="6306785"/>
              <a:ext cx="3930822" cy="2087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23143" y="3624704"/>
            <a:ext cx="6171429" cy="2206913"/>
            <a:chOff x="11023143" y="3624704"/>
            <a:chExt cx="6171429" cy="22069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23143" y="3624704"/>
              <a:ext cx="6171429" cy="22069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8893" y="3824968"/>
            <a:ext cx="6170786" cy="1521343"/>
            <a:chOff x="2288893" y="3824968"/>
            <a:chExt cx="6170786" cy="15213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88893" y="3824968"/>
              <a:ext cx="6170786" cy="15213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76898" y="6819502"/>
            <a:ext cx="9724291" cy="1680884"/>
            <a:chOff x="1876898" y="6819502"/>
            <a:chExt cx="9724291" cy="168088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76898" y="6819502"/>
              <a:ext cx="9724291" cy="16808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96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5625" y="137083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4212" y="7174145"/>
            <a:ext cx="2190800" cy="8142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9763" y="2084235"/>
            <a:ext cx="16111774" cy="583653"/>
            <a:chOff x="589763" y="2084235"/>
            <a:chExt cx="16111774" cy="5836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763" y="2084235"/>
              <a:ext cx="16111774" cy="5836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78" y="431575"/>
            <a:ext cx="5062774" cy="9423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4297" y="1169973"/>
            <a:ext cx="12619671" cy="10856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58220" y="4350391"/>
            <a:ext cx="2308482" cy="838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871" y="2171980"/>
            <a:ext cx="6171429" cy="408163"/>
            <a:chOff x="982871" y="2171980"/>
            <a:chExt cx="6171429" cy="4081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871" y="2171980"/>
              <a:ext cx="6171429" cy="4081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39409" y="4384917"/>
            <a:ext cx="2208428" cy="8142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16541" y="7352191"/>
            <a:ext cx="2292596" cy="8380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88893" y="3699585"/>
            <a:ext cx="6171429" cy="2057143"/>
            <a:chOff x="2288893" y="3699585"/>
            <a:chExt cx="6171429" cy="20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8893" y="3699585"/>
              <a:ext cx="6171429" cy="20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49292" y="6582621"/>
            <a:ext cx="4905836" cy="1681904"/>
            <a:chOff x="12949292" y="6582621"/>
            <a:chExt cx="4905836" cy="16819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49292" y="6582621"/>
              <a:ext cx="4905836" cy="16819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3143" y="3773055"/>
            <a:ext cx="6171429" cy="1910204"/>
            <a:chOff x="11023143" y="3773055"/>
            <a:chExt cx="6171429" cy="19102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23143" y="3773055"/>
              <a:ext cx="6171429" cy="19102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16990" y="6741178"/>
            <a:ext cx="9277915" cy="1790096"/>
            <a:chOff x="1916990" y="6741178"/>
            <a:chExt cx="9277915" cy="17900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6990" y="6741178"/>
              <a:ext cx="9277915" cy="17900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57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3712663"/>
            <a:ext cx="16111774" cy="583653"/>
            <a:chOff x="885714" y="3712663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3712663"/>
              <a:ext cx="16111774" cy="5836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780000">
            <a:off x="463145" y="3422871"/>
            <a:ext cx="1350143" cy="7085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526" y="821108"/>
            <a:ext cx="5972288" cy="8955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144" y="1545516"/>
            <a:ext cx="15802271" cy="19285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385" y="3810946"/>
            <a:ext cx="14909891" cy="367321"/>
            <a:chOff x="1227385" y="3810946"/>
            <a:chExt cx="14909891" cy="3673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7385" y="3810946"/>
              <a:ext cx="14909891" cy="367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333" y="5625043"/>
            <a:ext cx="16111774" cy="583653"/>
            <a:chOff x="893333" y="5625043"/>
            <a:chExt cx="16111774" cy="583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333" y="5625043"/>
              <a:ext cx="16111774" cy="5836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80000">
            <a:off x="470764" y="5335252"/>
            <a:ext cx="1350143" cy="7085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0952" y="7537424"/>
            <a:ext cx="16111774" cy="583653"/>
            <a:chOff x="900952" y="7537424"/>
            <a:chExt cx="16111774" cy="583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952" y="7537424"/>
              <a:ext cx="16111774" cy="5836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780000">
            <a:off x="478383" y="7247633"/>
            <a:ext cx="1350143" cy="7085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85604" y="4386948"/>
            <a:ext cx="6019504" cy="583653"/>
            <a:chOff x="10985604" y="4386948"/>
            <a:chExt cx="6019504" cy="5836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85604" y="4386948"/>
              <a:ext cx="6019504" cy="583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62494" y="4518272"/>
            <a:ext cx="5787142" cy="363168"/>
            <a:chOff x="11162494" y="4518272"/>
            <a:chExt cx="5787142" cy="3631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62494" y="4518272"/>
              <a:ext cx="5787142" cy="3631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96899" y="6299329"/>
            <a:ext cx="10215827" cy="583653"/>
            <a:chOff x="6796899" y="6299329"/>
            <a:chExt cx="10215827" cy="5836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6899" y="6299329"/>
              <a:ext cx="10215827" cy="5836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15306" y="8204091"/>
            <a:ext cx="6497420" cy="583653"/>
            <a:chOff x="10515306" y="8204091"/>
            <a:chExt cx="6497420" cy="5836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15306" y="8204091"/>
              <a:ext cx="6497420" cy="5836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9407" y="5723810"/>
            <a:ext cx="15070250" cy="405933"/>
            <a:chOff x="1219407" y="5723810"/>
            <a:chExt cx="15070250" cy="4059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9407" y="5723810"/>
              <a:ext cx="15070250" cy="4059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09524" y="6436905"/>
            <a:ext cx="9854398" cy="307950"/>
            <a:chOff x="7009524" y="6436905"/>
            <a:chExt cx="9854398" cy="3079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09524" y="6436905"/>
              <a:ext cx="9854398" cy="3079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7385" y="7623139"/>
            <a:ext cx="14910366" cy="400278"/>
            <a:chOff x="1227385" y="7623139"/>
            <a:chExt cx="14910366" cy="4002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7385" y="7623139"/>
              <a:ext cx="14910366" cy="4002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92493" y="8352396"/>
            <a:ext cx="6171429" cy="287043"/>
            <a:chOff x="10692493" y="8352396"/>
            <a:chExt cx="6171429" cy="2870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92493" y="8352396"/>
              <a:ext cx="6171429" cy="28704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8934" y="6364182"/>
            <a:ext cx="5583396" cy="53332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5294" y="8254963"/>
            <a:ext cx="9213349" cy="4799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67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2150" y="8579096"/>
            <a:ext cx="2437567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1469" y="8606984"/>
            <a:ext cx="2404710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84076" y="6625884"/>
            <a:ext cx="1613009" cy="756782"/>
            <a:chOff x="8184076" y="6625884"/>
            <a:chExt cx="1613009" cy="756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4076" y="6625884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3426590"/>
            <a:ext cx="16111774" cy="583653"/>
            <a:chOff x="885714" y="3426590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3426590"/>
              <a:ext cx="16111774" cy="583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526" y="821108"/>
            <a:ext cx="5972288" cy="8955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144" y="1545516"/>
            <a:ext cx="15802271" cy="1928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7385" y="5189833"/>
            <a:ext cx="6171429" cy="3429633"/>
            <a:chOff x="1227385" y="5189833"/>
            <a:chExt cx="6171429" cy="3429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7385" y="5189833"/>
              <a:ext cx="6171429" cy="34296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3223" y="4108853"/>
            <a:ext cx="6019504" cy="583653"/>
            <a:chOff x="10993223" y="4108853"/>
            <a:chExt cx="6019504" cy="583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3223" y="4108853"/>
              <a:ext cx="6019504" cy="583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054" y="3536905"/>
            <a:ext cx="14807665" cy="363987"/>
            <a:chOff x="1136054" y="3536905"/>
            <a:chExt cx="14807665" cy="3639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6054" y="3536905"/>
              <a:ext cx="14807665" cy="363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03765" y="4221950"/>
            <a:ext cx="5424585" cy="346420"/>
            <a:chOff x="11403765" y="4221950"/>
            <a:chExt cx="5424585" cy="3464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03765" y="4221950"/>
              <a:ext cx="5424585" cy="3464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34541" y="5189833"/>
            <a:ext cx="5850761" cy="3450215"/>
            <a:chOff x="10734541" y="5189833"/>
            <a:chExt cx="5850761" cy="34502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34541" y="5189833"/>
              <a:ext cx="5850761" cy="34502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34541" y="8445642"/>
            <a:ext cx="5850761" cy="219288"/>
            <a:chOff x="10734541" y="8445642"/>
            <a:chExt cx="5850761" cy="2192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4541" y="8445642"/>
              <a:ext cx="5850761" cy="2192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71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3440685"/>
            <a:ext cx="16111774" cy="583653"/>
            <a:chOff x="885714" y="3440685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3440685"/>
              <a:ext cx="16111774" cy="5836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526" y="821108"/>
            <a:ext cx="5934193" cy="8955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144" y="1545516"/>
            <a:ext cx="16213690" cy="1614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3223" y="4108853"/>
            <a:ext cx="6019504" cy="583653"/>
            <a:chOff x="10993223" y="4108853"/>
            <a:chExt cx="601950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93223" y="4108853"/>
              <a:ext cx="6019504" cy="583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03765" y="4221950"/>
            <a:ext cx="5424585" cy="346420"/>
            <a:chOff x="11403765" y="4221950"/>
            <a:chExt cx="5424585" cy="3464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03765" y="4221950"/>
              <a:ext cx="5424585" cy="3464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22150" y="8579096"/>
            <a:ext cx="2437567" cy="9554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1469" y="8606984"/>
            <a:ext cx="2404710" cy="9554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4076" y="6625884"/>
            <a:ext cx="1613009" cy="756782"/>
            <a:chOff x="8184076" y="6625884"/>
            <a:chExt cx="1613009" cy="7567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4076" y="6625884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582" y="5142857"/>
            <a:ext cx="5850761" cy="3450215"/>
            <a:chOff x="1523582" y="5142857"/>
            <a:chExt cx="5850761" cy="34502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3582" y="5142857"/>
              <a:ext cx="5850761" cy="3450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2544" y="3545801"/>
            <a:ext cx="14226351" cy="370143"/>
            <a:chOff x="1182544" y="3545801"/>
            <a:chExt cx="14226351" cy="370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2544" y="3545801"/>
              <a:ext cx="14226351" cy="370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42113" y="5209466"/>
            <a:ext cx="5835618" cy="3430581"/>
            <a:chOff x="10742113" y="5209466"/>
            <a:chExt cx="5835618" cy="34305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2113" y="5209466"/>
              <a:ext cx="5835618" cy="34305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43506" y="8445642"/>
            <a:ext cx="2741796" cy="219288"/>
            <a:chOff x="13843506" y="8445642"/>
            <a:chExt cx="2741796" cy="2192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43506" y="8445642"/>
              <a:ext cx="2741796" cy="2192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15431" y="-221637"/>
            <a:ext cx="1305685" cy="13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0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559" y="3072217"/>
            <a:ext cx="16111774" cy="583653"/>
            <a:chOff x="885559" y="3072217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559" y="3072217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559" y="3793226"/>
            <a:ext cx="16111774" cy="583653"/>
            <a:chOff x="885559" y="3793226"/>
            <a:chExt cx="16111774" cy="5836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559" y="3793226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48019" y="3897297"/>
            <a:ext cx="6171429" cy="375510"/>
            <a:chOff x="10648019" y="3897297"/>
            <a:chExt cx="6171429" cy="3755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8019" y="3897297"/>
              <a:ext cx="6171429" cy="3755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526" y="821108"/>
            <a:ext cx="5987259" cy="9283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144" y="1545516"/>
            <a:ext cx="6944290" cy="1399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2150" y="8198144"/>
            <a:ext cx="2437567" cy="9554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1469" y="8226031"/>
            <a:ext cx="2404710" cy="9554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4076" y="6244932"/>
            <a:ext cx="1613009" cy="756782"/>
            <a:chOff x="8184076" y="6244932"/>
            <a:chExt cx="1613009" cy="7567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4076" y="6244932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6154" y="4828514"/>
            <a:ext cx="5835618" cy="3430581"/>
            <a:chOff x="1516154" y="4828514"/>
            <a:chExt cx="5835618" cy="34305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6154" y="4828514"/>
              <a:ext cx="5835618" cy="34305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4601" y="3195491"/>
            <a:ext cx="5275486" cy="352860"/>
            <a:chOff x="1164601" y="3195491"/>
            <a:chExt cx="5275486" cy="3528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4601" y="3195491"/>
              <a:ext cx="5275486" cy="35286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780000">
            <a:off x="462990" y="2889698"/>
            <a:ext cx="1350143" cy="7085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83731" y="3228447"/>
            <a:ext cx="6171429" cy="290240"/>
            <a:chOff x="10583731" y="3228447"/>
            <a:chExt cx="6171429" cy="2902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83731" y="3228447"/>
              <a:ext cx="6171429" cy="2902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9929" y="3869416"/>
            <a:ext cx="5228961" cy="437204"/>
            <a:chOff x="1159929" y="3869416"/>
            <a:chExt cx="5228961" cy="4372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929" y="3869416"/>
              <a:ext cx="5228961" cy="4372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87954" y="4828514"/>
            <a:ext cx="6077575" cy="3430581"/>
            <a:chOff x="10487954" y="4828514"/>
            <a:chExt cx="6077575" cy="343058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87954" y="4828514"/>
              <a:ext cx="6077575" cy="34305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89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5625" y="137083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78" y="442922"/>
            <a:ext cx="6070841" cy="8981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297" y="1169973"/>
            <a:ext cx="6279299" cy="1399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1438" y="2465179"/>
            <a:ext cx="14111935" cy="6450152"/>
            <a:chOff x="1011438" y="2465179"/>
            <a:chExt cx="14111935" cy="64501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438" y="2465179"/>
              <a:ext cx="14111935" cy="6450152"/>
            </a:xfrm>
            <a:prstGeom prst="rect">
              <a:avLst/>
            </a:prstGeom>
          </p:spPr>
        </p:pic>
      </p:grpSp>
      <p:grpSp>
        <p:nvGrpSpPr>
          <p:cNvPr id="11" name="그룹 1011">
            <a:extLst>
              <a:ext uri="{FF2B5EF4-FFF2-40B4-BE49-F238E27FC236}">
                <a16:creationId xmlns:a16="http://schemas.microsoft.com/office/drawing/2014/main" id="{616D1D04-D463-40FD-85B8-550FE99E5EC4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12" name="Object 39">
              <a:extLst>
                <a:ext uri="{FF2B5EF4-FFF2-40B4-BE49-F238E27FC236}">
                  <a16:creationId xmlns:a16="http://schemas.microsoft.com/office/drawing/2014/main" id="{F1A6F6B0-D87D-4FE9-A25B-8218B465D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13" name="Object 40">
              <a:extLst>
                <a:ext uri="{FF2B5EF4-FFF2-40B4-BE49-F238E27FC236}">
                  <a16:creationId xmlns:a16="http://schemas.microsoft.com/office/drawing/2014/main" id="{149DE041-586E-4F3D-85A4-7EC3FE967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14" name="Object 42">
            <a:extLst>
              <a:ext uri="{FF2B5EF4-FFF2-40B4-BE49-F238E27FC236}">
                <a16:creationId xmlns:a16="http://schemas.microsoft.com/office/drawing/2014/main" id="{DEB4FD5E-3EE1-4AAA-B983-378FD4F1C12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8772" y="8154401"/>
            <a:ext cx="1416968" cy="377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4608" y="7823970"/>
            <a:ext cx="1427208" cy="4845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5725" y="8236820"/>
            <a:ext cx="1413426" cy="390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859" y="1355188"/>
            <a:ext cx="10059851" cy="7809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468" y="516142"/>
            <a:ext cx="1250250" cy="433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2497" y="2163754"/>
            <a:ext cx="12547140" cy="6994371"/>
            <a:chOff x="3222497" y="2163754"/>
            <a:chExt cx="12547140" cy="69943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2497" y="2163754"/>
              <a:ext cx="12547140" cy="6994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530244" y="5142857"/>
            <a:ext cx="7107989" cy="4203947"/>
            <a:chOff x="10530244" y="5142857"/>
            <a:chExt cx="7107989" cy="42039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0244" y="5142857"/>
              <a:ext cx="7107989" cy="42039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045" y="951259"/>
            <a:ext cx="5010003" cy="9095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83457" y="6725751"/>
            <a:ext cx="1613009" cy="756782"/>
            <a:chOff x="8583457" y="6725751"/>
            <a:chExt cx="1613009" cy="7567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3457" y="6725751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93" y="3247263"/>
            <a:ext cx="16684856" cy="604413"/>
            <a:chOff x="660693" y="3247263"/>
            <a:chExt cx="16684856" cy="6044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693" y="3247263"/>
              <a:ext cx="16684856" cy="6044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780000">
            <a:off x="343353" y="2971847"/>
            <a:ext cx="1350143" cy="7085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4865" y="4094145"/>
            <a:ext cx="6171429" cy="323713"/>
            <a:chOff x="864865" y="4094145"/>
            <a:chExt cx="6171429" cy="3237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865" y="4094145"/>
              <a:ext cx="6171429" cy="3237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0693" y="4094145"/>
            <a:ext cx="16684856" cy="646138"/>
            <a:chOff x="660693" y="4094145"/>
            <a:chExt cx="16684856" cy="6461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693" y="4094145"/>
              <a:ext cx="16684856" cy="646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7233" y="4256001"/>
            <a:ext cx="6171429" cy="304373"/>
            <a:chOff x="947233" y="4256001"/>
            <a:chExt cx="6171429" cy="3043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233" y="4256001"/>
              <a:ext cx="6171429" cy="3043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28307" y="4256001"/>
            <a:ext cx="5776665" cy="347231"/>
            <a:chOff x="10728307" y="4256001"/>
            <a:chExt cx="5776665" cy="3472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28307" y="4256001"/>
              <a:ext cx="5776665" cy="3472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28307" y="3425917"/>
            <a:ext cx="5072152" cy="334301"/>
            <a:chOff x="10728307" y="3425917"/>
            <a:chExt cx="5072152" cy="3343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28307" y="3425917"/>
              <a:ext cx="5072152" cy="3343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7233" y="3364854"/>
            <a:ext cx="6171429" cy="369231"/>
            <a:chOff x="947233" y="3364854"/>
            <a:chExt cx="6171429" cy="3692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7233" y="3364854"/>
              <a:ext cx="6171429" cy="3692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4865" y="5142857"/>
            <a:ext cx="7473683" cy="4203947"/>
            <a:chOff x="864865" y="5142857"/>
            <a:chExt cx="7473683" cy="42039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865" y="5142857"/>
              <a:ext cx="7473683" cy="42039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9C0EFE3A-B41E-4A15-8DD9-66A6C84EE080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1" name="Object 39">
              <a:extLst>
                <a:ext uri="{FF2B5EF4-FFF2-40B4-BE49-F238E27FC236}">
                  <a16:creationId xmlns:a16="http://schemas.microsoft.com/office/drawing/2014/main" id="{38413234-2346-4263-8A68-B5315449C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3" name="Object 40">
              <a:extLst>
                <a:ext uri="{FF2B5EF4-FFF2-40B4-BE49-F238E27FC236}">
                  <a16:creationId xmlns:a16="http://schemas.microsoft.com/office/drawing/2014/main" id="{4C537084-F764-4984-BFFB-0EC5AD290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4" name="Object 42">
            <a:extLst>
              <a:ext uri="{FF2B5EF4-FFF2-40B4-BE49-F238E27FC236}">
                <a16:creationId xmlns:a16="http://schemas.microsoft.com/office/drawing/2014/main" id="{AFF8DAE5-DEC5-47E8-8638-900464F5F11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  <p:pic>
        <p:nvPicPr>
          <p:cNvPr id="36" name="Object 8">
            <a:extLst>
              <a:ext uri="{FF2B5EF4-FFF2-40B4-BE49-F238E27FC236}">
                <a16:creationId xmlns:a16="http://schemas.microsoft.com/office/drawing/2014/main" id="{EC60A15E-18B1-402E-A926-57D498AE871A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092" y="1790700"/>
            <a:ext cx="11255423" cy="139996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1045" y="951259"/>
            <a:ext cx="5010003" cy="909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6353" y="6219478"/>
            <a:ext cx="1613009" cy="756782"/>
            <a:chOff x="8336353" y="6219478"/>
            <a:chExt cx="1613009" cy="7567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6353" y="6219478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6619" y="4806644"/>
            <a:ext cx="7105670" cy="4339233"/>
            <a:chOff x="806619" y="4806644"/>
            <a:chExt cx="7105670" cy="4339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619" y="4806644"/>
              <a:ext cx="7105670" cy="4339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99793" y="4766751"/>
            <a:ext cx="7145755" cy="4377834"/>
            <a:chOff x="10199793" y="4766751"/>
            <a:chExt cx="7145755" cy="43778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9793" y="4766751"/>
              <a:ext cx="7145755" cy="43778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693" y="3247263"/>
            <a:ext cx="16684856" cy="604413"/>
            <a:chOff x="660693" y="3247263"/>
            <a:chExt cx="16684856" cy="6044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93" y="3247263"/>
              <a:ext cx="16684856" cy="6044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28307" y="3375210"/>
            <a:ext cx="6390941" cy="308617"/>
            <a:chOff x="10728307" y="3375210"/>
            <a:chExt cx="6390941" cy="3086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8307" y="3375210"/>
              <a:ext cx="6390941" cy="3086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0693" y="3380603"/>
            <a:ext cx="6390941" cy="337733"/>
            <a:chOff x="660693" y="3380603"/>
            <a:chExt cx="6390941" cy="3377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693" y="3380603"/>
              <a:ext cx="6390941" cy="33773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780000">
            <a:off x="463145" y="3013348"/>
            <a:ext cx="1350143" cy="7085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0693" y="3988576"/>
            <a:ext cx="16684856" cy="604413"/>
            <a:chOff x="660693" y="3988576"/>
            <a:chExt cx="16684856" cy="6044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93" y="3988576"/>
              <a:ext cx="16684856" cy="6044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6619" y="4084484"/>
            <a:ext cx="6171429" cy="453782"/>
            <a:chOff x="806619" y="4084484"/>
            <a:chExt cx="6171429" cy="45378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619" y="4084484"/>
              <a:ext cx="6171429" cy="4537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10956" y="4031274"/>
            <a:ext cx="6082245" cy="477833"/>
            <a:chOff x="10710956" y="4031274"/>
            <a:chExt cx="6082245" cy="4778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0956" y="4031274"/>
              <a:ext cx="6082245" cy="47783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28" name="그룹 1011">
            <a:extLst>
              <a:ext uri="{FF2B5EF4-FFF2-40B4-BE49-F238E27FC236}">
                <a16:creationId xmlns:a16="http://schemas.microsoft.com/office/drawing/2014/main" id="{3976D75A-2341-4730-A623-AF9C3C93F084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0" name="Object 39">
              <a:extLst>
                <a:ext uri="{FF2B5EF4-FFF2-40B4-BE49-F238E27FC236}">
                  <a16:creationId xmlns:a16="http://schemas.microsoft.com/office/drawing/2014/main" id="{82B12AB7-0020-4FFD-9EB0-23EA8AB4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1" name="Object 40">
              <a:extLst>
                <a:ext uri="{FF2B5EF4-FFF2-40B4-BE49-F238E27FC236}">
                  <a16:creationId xmlns:a16="http://schemas.microsoft.com/office/drawing/2014/main" id="{497EE6F3-3F91-49D8-93C1-E4462B07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3" name="Object 42">
            <a:extLst>
              <a:ext uri="{FF2B5EF4-FFF2-40B4-BE49-F238E27FC236}">
                <a16:creationId xmlns:a16="http://schemas.microsoft.com/office/drawing/2014/main" id="{042C5F3B-A8CC-4687-96D7-EB417CF6D3D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  <p:pic>
        <p:nvPicPr>
          <p:cNvPr id="34" name="Object 5">
            <a:extLst>
              <a:ext uri="{FF2B5EF4-FFF2-40B4-BE49-F238E27FC236}">
                <a16:creationId xmlns:a16="http://schemas.microsoft.com/office/drawing/2014/main" id="{530ED6EA-9DD9-408A-9996-EC36508B9A7C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0092" y="1853325"/>
            <a:ext cx="7656585" cy="139996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8871" y="723900"/>
            <a:ext cx="4902126" cy="909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138" y="4347389"/>
            <a:ext cx="7102630" cy="4532693"/>
            <a:chOff x="808138" y="4347389"/>
            <a:chExt cx="7102630" cy="4532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138" y="4347389"/>
              <a:ext cx="7102630" cy="4532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5067" y="6235344"/>
            <a:ext cx="1613009" cy="756782"/>
            <a:chOff x="8015067" y="6235344"/>
            <a:chExt cx="1613009" cy="7567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5067" y="6235344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6364" y="4367981"/>
            <a:ext cx="7604684" cy="4532693"/>
            <a:chOff x="9916364" y="4367981"/>
            <a:chExt cx="7604684" cy="45326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6364" y="4367981"/>
              <a:ext cx="7604684" cy="45326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0429" y="2810443"/>
            <a:ext cx="16684856" cy="604413"/>
            <a:chOff x="800429" y="2810443"/>
            <a:chExt cx="16684856" cy="6044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429" y="2810443"/>
              <a:ext cx="16684856" cy="6044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429" y="3660608"/>
            <a:ext cx="16684856" cy="604413"/>
            <a:chOff x="800429" y="3660608"/>
            <a:chExt cx="16684856" cy="6044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429" y="3660608"/>
              <a:ext cx="16684856" cy="6044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3746" y="3660608"/>
            <a:ext cx="5096300" cy="453310"/>
            <a:chOff x="1173746" y="3660608"/>
            <a:chExt cx="5096300" cy="4533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746" y="3660608"/>
              <a:ext cx="5096300" cy="453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22229" y="2965419"/>
            <a:ext cx="6171429" cy="294462"/>
            <a:chOff x="10822229" y="2965419"/>
            <a:chExt cx="6171429" cy="2944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2229" y="2965419"/>
              <a:ext cx="6171429" cy="294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66821" y="3795925"/>
            <a:ext cx="6082245" cy="477833"/>
            <a:chOff x="10866821" y="3795925"/>
            <a:chExt cx="6082245" cy="4778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6821" y="3795925"/>
              <a:ext cx="6082245" cy="4778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3746" y="2904557"/>
            <a:ext cx="5427226" cy="448763"/>
            <a:chOff x="1173746" y="2904557"/>
            <a:chExt cx="5427226" cy="44876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3746" y="2904557"/>
              <a:ext cx="5427226" cy="44876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">
            <a:off x="360316" y="2664417"/>
            <a:ext cx="1350143" cy="70855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469" y="342900"/>
            <a:ext cx="1264411" cy="448888"/>
          </a:xfrm>
          <a:prstGeom prst="rect">
            <a:avLst/>
          </a:prstGeom>
        </p:spPr>
      </p:pic>
      <p:grpSp>
        <p:nvGrpSpPr>
          <p:cNvPr id="29" name="그룹 1011">
            <a:extLst>
              <a:ext uri="{FF2B5EF4-FFF2-40B4-BE49-F238E27FC236}">
                <a16:creationId xmlns:a16="http://schemas.microsoft.com/office/drawing/2014/main" id="{3A60D11E-259B-4418-AB89-B6D0ADC426E0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0" name="Object 39">
              <a:extLst>
                <a:ext uri="{FF2B5EF4-FFF2-40B4-BE49-F238E27FC236}">
                  <a16:creationId xmlns:a16="http://schemas.microsoft.com/office/drawing/2014/main" id="{D1E58593-25E7-4E14-9C73-20CD462C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2" name="Object 40">
              <a:extLst>
                <a:ext uri="{FF2B5EF4-FFF2-40B4-BE49-F238E27FC236}">
                  <a16:creationId xmlns:a16="http://schemas.microsoft.com/office/drawing/2014/main" id="{5AB02BA9-8692-4565-B8BD-C1C84F2B3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3" name="Object 42">
            <a:extLst>
              <a:ext uri="{FF2B5EF4-FFF2-40B4-BE49-F238E27FC236}">
                <a16:creationId xmlns:a16="http://schemas.microsoft.com/office/drawing/2014/main" id="{C1DECD26-E70E-48F4-81F6-031B952BABF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  <p:pic>
        <p:nvPicPr>
          <p:cNvPr id="35" name="Object 2">
            <a:extLst>
              <a:ext uri="{FF2B5EF4-FFF2-40B4-BE49-F238E27FC236}">
                <a16:creationId xmlns:a16="http://schemas.microsoft.com/office/drawing/2014/main" id="{018999F4-68A0-4859-8BB4-1E57BF255743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5187" y="1360182"/>
            <a:ext cx="6270013" cy="139996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407" y="815359"/>
            <a:ext cx="7055383" cy="9013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6"/>
            <a:ext cx="7664271" cy="1399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98183" y="2983512"/>
            <a:ext cx="10552381" cy="6140309"/>
            <a:chOff x="3498183" y="2983512"/>
            <a:chExt cx="10552381" cy="61403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498183" y="2983512"/>
              <a:ext cx="10546430" cy="549833"/>
              <a:chOff x="3498183" y="2983512"/>
              <a:chExt cx="10546430" cy="549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739143" y="2744484"/>
                <a:ext cx="21092860" cy="1099665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98183" y="2983512"/>
                <a:ext cx="10546430" cy="54983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2444" y="2757462"/>
              <a:ext cx="4277857" cy="144760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498183" y="3495249"/>
              <a:ext cx="10546430" cy="5619368"/>
              <a:chOff x="3498183" y="3495249"/>
              <a:chExt cx="10546430" cy="56193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408248" y="1052349"/>
                <a:ext cx="21092860" cy="11238736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98183" y="3495249"/>
                <a:ext cx="10546430" cy="5619368"/>
              </a:xfrm>
              <a:prstGeom prst="rect">
                <a:avLst/>
              </a:prstGeom>
            </p:spPr>
          </p:pic>
        </p:grpSp>
      </p:grpSp>
      <p:grpSp>
        <p:nvGrpSpPr>
          <p:cNvPr id="27" name="그룹 1011">
            <a:extLst>
              <a:ext uri="{FF2B5EF4-FFF2-40B4-BE49-F238E27FC236}">
                <a16:creationId xmlns:a16="http://schemas.microsoft.com/office/drawing/2014/main" id="{CC0896F8-BB56-46C3-98F4-219148559EF0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28" name="Object 39">
              <a:extLst>
                <a:ext uri="{FF2B5EF4-FFF2-40B4-BE49-F238E27FC236}">
                  <a16:creationId xmlns:a16="http://schemas.microsoft.com/office/drawing/2014/main" id="{A7B65291-0F5B-40E8-AA31-4FB25E0E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29" name="Object 40">
              <a:extLst>
                <a:ext uri="{FF2B5EF4-FFF2-40B4-BE49-F238E27FC236}">
                  <a16:creationId xmlns:a16="http://schemas.microsoft.com/office/drawing/2014/main" id="{28FBFA95-2373-4B3F-8627-15766FBF6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0" name="Object 42">
            <a:extLst>
              <a:ext uri="{FF2B5EF4-FFF2-40B4-BE49-F238E27FC236}">
                <a16:creationId xmlns:a16="http://schemas.microsoft.com/office/drawing/2014/main" id="{185FF803-35D8-4FEC-A5F7-96946DFEFFEF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1497" y="6859458"/>
            <a:ext cx="2931596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5918" y="6859458"/>
            <a:ext cx="2942548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6353" y="5287288"/>
            <a:ext cx="1613009" cy="756782"/>
            <a:chOff x="8336353" y="5287288"/>
            <a:chExt cx="1613009" cy="756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6353" y="5287288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3097828"/>
            <a:ext cx="16111774" cy="583653"/>
            <a:chOff x="885714" y="3097828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3097828"/>
              <a:ext cx="16111774" cy="583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526" y="821108"/>
            <a:ext cx="6896783" cy="8955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144" y="1545516"/>
            <a:ext cx="7342490" cy="1399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03965" y="3147455"/>
            <a:ext cx="5150418" cy="299760"/>
            <a:chOff x="11603965" y="3147455"/>
            <a:chExt cx="5150418" cy="299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03965" y="3147455"/>
              <a:ext cx="5150418" cy="299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9285" y="4586244"/>
            <a:ext cx="5450309" cy="2043866"/>
            <a:chOff x="1899285" y="4586244"/>
            <a:chExt cx="5450309" cy="20438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9285" y="4586244"/>
              <a:ext cx="5450309" cy="2043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7130" y="4586244"/>
            <a:ext cx="5405836" cy="2043866"/>
            <a:chOff x="10667130" y="4586244"/>
            <a:chExt cx="5405836" cy="20438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7130" y="4586244"/>
              <a:ext cx="5405836" cy="20438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67130" y="6323299"/>
            <a:ext cx="5405836" cy="297288"/>
            <a:chOff x="10667130" y="6323299"/>
            <a:chExt cx="5405836" cy="2972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7130" y="6323299"/>
              <a:ext cx="5405836" cy="2972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068" y="3226567"/>
            <a:ext cx="5422011" cy="343873"/>
            <a:chOff x="1148068" y="3226567"/>
            <a:chExt cx="5422011" cy="3438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068" y="3226567"/>
              <a:ext cx="5422011" cy="3438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75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2764495"/>
            <a:ext cx="16111774" cy="583653"/>
            <a:chOff x="885714" y="2764495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2764495"/>
              <a:ext cx="16111774" cy="5836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526" y="821108"/>
            <a:ext cx="6858688" cy="8955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144" y="1545516"/>
            <a:ext cx="9412794" cy="1085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03965" y="2928407"/>
            <a:ext cx="5150418" cy="299760"/>
            <a:chOff x="11603965" y="2928407"/>
            <a:chExt cx="5150418" cy="2997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3965" y="2928407"/>
              <a:ext cx="5150418" cy="2997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1497" y="6907077"/>
            <a:ext cx="2931596" cy="9554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5918" y="6907077"/>
            <a:ext cx="2942548" cy="9554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6353" y="5334907"/>
            <a:ext cx="1613009" cy="756782"/>
            <a:chOff x="8336353" y="5334907"/>
            <a:chExt cx="1613009" cy="7567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6353" y="5334907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21521" y="4691366"/>
            <a:ext cx="5405836" cy="2043866"/>
            <a:chOff x="1921521" y="4691366"/>
            <a:chExt cx="5405836" cy="20438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1521" y="4691366"/>
              <a:ext cx="5405836" cy="2043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6506" y="2904791"/>
            <a:ext cx="6171429" cy="303061"/>
            <a:chOff x="1126506" y="2904791"/>
            <a:chExt cx="6171429" cy="3030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6506" y="2904791"/>
              <a:ext cx="6171429" cy="3030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81842" y="4624340"/>
            <a:ext cx="5376413" cy="2043866"/>
            <a:chOff x="10681842" y="4624340"/>
            <a:chExt cx="5376413" cy="20438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1842" y="4624340"/>
              <a:ext cx="5376413" cy="20438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67130" y="6306379"/>
            <a:ext cx="5405836" cy="361826"/>
            <a:chOff x="10667130" y="6306379"/>
            <a:chExt cx="5405836" cy="3618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67130" y="6306379"/>
              <a:ext cx="5405836" cy="3618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75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3195867"/>
            <a:ext cx="16111774" cy="583653"/>
            <a:chOff x="885714" y="3195867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3195867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3907352"/>
            <a:ext cx="16111774" cy="583653"/>
            <a:chOff x="885714" y="3907352"/>
            <a:chExt cx="16111774" cy="5836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3907352"/>
              <a:ext cx="16111774" cy="5836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526" y="821108"/>
            <a:ext cx="6911459" cy="9283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144" y="1545516"/>
            <a:ext cx="9412794" cy="1085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03965" y="4071264"/>
            <a:ext cx="5150418" cy="299760"/>
            <a:chOff x="11603965" y="4071264"/>
            <a:chExt cx="5150418" cy="299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3965" y="4071264"/>
              <a:ext cx="5150418" cy="2997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1497" y="7288030"/>
            <a:ext cx="2931596" cy="9554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5918" y="7288030"/>
            <a:ext cx="2942548" cy="9554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36353" y="5715860"/>
            <a:ext cx="1613009" cy="756782"/>
            <a:chOff x="8336353" y="5715860"/>
            <a:chExt cx="1613009" cy="7567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6353" y="5715860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36233" y="5072318"/>
            <a:ext cx="5376413" cy="2043866"/>
            <a:chOff x="1936233" y="5072318"/>
            <a:chExt cx="5376413" cy="20438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6233" y="5072318"/>
              <a:ext cx="5376413" cy="20438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8719" y="3357311"/>
            <a:ext cx="6171429" cy="260765"/>
            <a:chOff x="10528719" y="3357311"/>
            <a:chExt cx="6171429" cy="2607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28719" y="3357311"/>
              <a:ext cx="6171429" cy="260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2696" y="3341851"/>
            <a:ext cx="5077601" cy="318345"/>
            <a:chOff x="1202696" y="3341851"/>
            <a:chExt cx="5077601" cy="3183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696" y="3341851"/>
              <a:ext cx="5077601" cy="31834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780000">
            <a:off x="463145" y="3013348"/>
            <a:ext cx="1350143" cy="7085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44894" y="5005292"/>
            <a:ext cx="5450309" cy="2043866"/>
            <a:chOff x="10644894" y="5005292"/>
            <a:chExt cx="5450309" cy="20438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4894" y="5005292"/>
              <a:ext cx="5450309" cy="20438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44894" y="6608086"/>
            <a:ext cx="5450309" cy="422024"/>
            <a:chOff x="10644894" y="6608086"/>
            <a:chExt cx="5450309" cy="4220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44894" y="6608086"/>
              <a:ext cx="5450309" cy="422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2220" y="4059733"/>
            <a:ext cx="4795129" cy="299696"/>
            <a:chOff x="1212220" y="4059733"/>
            <a:chExt cx="4795129" cy="2996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2220" y="4059733"/>
              <a:ext cx="4795129" cy="2996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9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2712663"/>
            <a:ext cx="16111774" cy="583653"/>
            <a:chOff x="885714" y="2712663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2712663"/>
              <a:ext cx="16111774" cy="5836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6507" y="8496219"/>
            <a:ext cx="1641872" cy="9554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88048" y="8492865"/>
            <a:ext cx="1641862" cy="9554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84076" y="6650945"/>
            <a:ext cx="1613009" cy="756782"/>
            <a:chOff x="8184076" y="6650945"/>
            <a:chExt cx="1613009" cy="7567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4076" y="6650945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14" y="4245637"/>
            <a:ext cx="16111774" cy="583653"/>
            <a:chOff x="885714" y="4245637"/>
            <a:chExt cx="16111774" cy="5836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4245637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18251" y="4385550"/>
            <a:ext cx="5150418" cy="299760"/>
            <a:chOff x="11518251" y="4385550"/>
            <a:chExt cx="5150418" cy="2997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18251" y="4385550"/>
              <a:ext cx="5150418" cy="2997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80000">
            <a:off x="463145" y="2422871"/>
            <a:ext cx="1350143" cy="7085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9526" y="821108"/>
            <a:ext cx="5972288" cy="8955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7144" y="1545516"/>
            <a:ext cx="8274604" cy="10856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8897" y="5712887"/>
            <a:ext cx="6931086" cy="2731486"/>
            <a:chOff x="1158897" y="5712887"/>
            <a:chExt cx="6931086" cy="27314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8897" y="5712887"/>
              <a:ext cx="6931086" cy="2731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23012" y="2905802"/>
            <a:ext cx="5992927" cy="236236"/>
            <a:chOff x="10623012" y="2905802"/>
            <a:chExt cx="5992927" cy="2362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23012" y="2905802"/>
              <a:ext cx="5992927" cy="236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2695" y="2843266"/>
            <a:ext cx="5420964" cy="293908"/>
            <a:chOff x="1202695" y="2843266"/>
            <a:chExt cx="5420964" cy="2939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2695" y="2843266"/>
              <a:ext cx="5420964" cy="2939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3333" y="3501234"/>
            <a:ext cx="16111774" cy="583653"/>
            <a:chOff x="893333" y="3501234"/>
            <a:chExt cx="16111774" cy="5836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333" y="3501234"/>
              <a:ext cx="16111774" cy="5836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80000">
            <a:off x="470764" y="3211443"/>
            <a:ext cx="1350143" cy="7085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4626" y="3616419"/>
            <a:ext cx="5440011" cy="333066"/>
            <a:chOff x="1174626" y="3616419"/>
            <a:chExt cx="5440011" cy="33306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4626" y="3616419"/>
              <a:ext cx="5440011" cy="3330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90181" y="3683373"/>
            <a:ext cx="4938892" cy="267259"/>
            <a:chOff x="11690181" y="3683373"/>
            <a:chExt cx="4938892" cy="26725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90181" y="3683373"/>
              <a:ext cx="4938892" cy="2672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8420" y="4385055"/>
            <a:ext cx="5474286" cy="287280"/>
            <a:chOff x="1168420" y="4385055"/>
            <a:chExt cx="5474286" cy="2872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8420" y="4385055"/>
              <a:ext cx="5474286" cy="2872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74532" y="5663593"/>
            <a:ext cx="7022957" cy="2731486"/>
            <a:chOff x="9974532" y="5663593"/>
            <a:chExt cx="7022957" cy="27314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74532" y="5663593"/>
              <a:ext cx="7022957" cy="27314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42815" y="8147085"/>
            <a:ext cx="7054673" cy="297288"/>
            <a:chOff x="9942815" y="8147085"/>
            <a:chExt cx="7054673" cy="29728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42815" y="8147085"/>
              <a:ext cx="7054673" cy="2972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6507" y="7429014"/>
            <a:ext cx="1641872" cy="9554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06213" y="7472140"/>
            <a:ext cx="1641872" cy="95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4851" y="5608177"/>
            <a:ext cx="1613009" cy="756782"/>
            <a:chOff x="8384851" y="5608177"/>
            <a:chExt cx="1613009" cy="7567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4851" y="5608177"/>
              <a:ext cx="1613009" cy="756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2735923"/>
            <a:ext cx="16111774" cy="583653"/>
            <a:chOff x="885714" y="2735923"/>
            <a:chExt cx="16111774" cy="583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2735923"/>
              <a:ext cx="16111774" cy="583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526" y="821108"/>
            <a:ext cx="5934193" cy="8955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144" y="1545516"/>
            <a:ext cx="9412794" cy="1085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03965" y="2899835"/>
            <a:ext cx="5150418" cy="299760"/>
            <a:chOff x="11603965" y="2899835"/>
            <a:chExt cx="5150418" cy="299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03965" y="2899835"/>
              <a:ext cx="5150418" cy="299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1926" y="4331799"/>
            <a:ext cx="6171429" cy="3029864"/>
            <a:chOff x="10451926" y="4331799"/>
            <a:chExt cx="6171429" cy="30298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51926" y="4331799"/>
              <a:ext cx="6171429" cy="30298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51926" y="7131221"/>
            <a:ext cx="6157053" cy="297288"/>
            <a:chOff x="10451926" y="7131221"/>
            <a:chExt cx="6157053" cy="2972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1926" y="7131221"/>
              <a:ext cx="6157053" cy="2972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3673" y="4317603"/>
            <a:ext cx="6726481" cy="3029864"/>
            <a:chOff x="983673" y="4317603"/>
            <a:chExt cx="6726481" cy="30298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3673" y="4317603"/>
              <a:ext cx="6726481" cy="30298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0153" y="2871330"/>
            <a:ext cx="5480074" cy="345449"/>
            <a:chOff x="1110153" y="2871330"/>
            <a:chExt cx="5480074" cy="3454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0153" y="2871330"/>
              <a:ext cx="5480074" cy="3454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1045" y="342900"/>
            <a:ext cx="5019526" cy="9095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69" y="122612"/>
            <a:ext cx="1264411" cy="448888"/>
          </a:xfrm>
          <a:prstGeom prst="rect">
            <a:avLst/>
          </a:prstGeom>
        </p:spPr>
      </p:pic>
      <p:grpSp>
        <p:nvGrpSpPr>
          <p:cNvPr id="11" name="그룹 1011">
            <a:extLst>
              <a:ext uri="{FF2B5EF4-FFF2-40B4-BE49-F238E27FC236}">
                <a16:creationId xmlns:a16="http://schemas.microsoft.com/office/drawing/2014/main" id="{675245AA-F31F-407E-B7A0-AE804C2B36B2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13" name="Object 39">
              <a:extLst>
                <a:ext uri="{FF2B5EF4-FFF2-40B4-BE49-F238E27FC236}">
                  <a16:creationId xmlns:a16="http://schemas.microsoft.com/office/drawing/2014/main" id="{C4D32A27-E5AC-4813-A92A-58C5889E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14" name="Object 40">
              <a:extLst>
                <a:ext uri="{FF2B5EF4-FFF2-40B4-BE49-F238E27FC236}">
                  <a16:creationId xmlns:a16="http://schemas.microsoft.com/office/drawing/2014/main" id="{6F51229F-D19F-4065-86BE-A4112A74C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15" name="Object 42">
            <a:extLst>
              <a:ext uri="{FF2B5EF4-FFF2-40B4-BE49-F238E27FC236}">
                <a16:creationId xmlns:a16="http://schemas.microsoft.com/office/drawing/2014/main" id="{ABA8536D-C31E-4F47-BFEF-B8CBF16156E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15431" y="-221637"/>
            <a:ext cx="1305685" cy="1314675"/>
          </a:xfrm>
          <a:prstGeom prst="rect">
            <a:avLst/>
          </a:prstGeom>
        </p:spPr>
      </p:pic>
      <p:pic>
        <p:nvPicPr>
          <p:cNvPr id="16" name="Object 2">
            <a:extLst>
              <a:ext uri="{FF2B5EF4-FFF2-40B4-BE49-F238E27FC236}">
                <a16:creationId xmlns:a16="http://schemas.microsoft.com/office/drawing/2014/main" id="{83E0A2D2-D380-4AF6-AB52-CAD3EA65B82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095" y="924134"/>
            <a:ext cx="5652890" cy="1399966"/>
          </a:xfrm>
          <a:prstGeom prst="rect">
            <a:avLst/>
          </a:prstGeom>
        </p:spPr>
      </p:pic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E8F854F2-4A8F-4719-AED9-9BCFC96A9723}"/>
              </a:ext>
            </a:extLst>
          </p:cNvPr>
          <p:cNvGrpSpPr/>
          <p:nvPr/>
        </p:nvGrpSpPr>
        <p:grpSpPr>
          <a:xfrm>
            <a:off x="947233" y="2171481"/>
            <a:ext cx="14810260" cy="7746523"/>
            <a:chOff x="947233" y="2171481"/>
            <a:chExt cx="14810260" cy="7746523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0D4AEA96-CE2C-4F18-8F44-60B43093C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233" y="2171481"/>
              <a:ext cx="14810260" cy="7746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9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737" y="2694891"/>
            <a:ext cx="3848299" cy="4850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0710" y="-2001623"/>
              <a:ext cx="15286747" cy="1528674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5529" y="3157681"/>
            <a:ext cx="3478370" cy="3684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6"/>
            <a:ext cx="6505547" cy="10856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526" y="815359"/>
            <a:ext cx="5891630" cy="10127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673" y="2686748"/>
            <a:ext cx="8159184" cy="4931911"/>
            <a:chOff x="983673" y="2686748"/>
            <a:chExt cx="8159184" cy="49319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3673" y="3601224"/>
              <a:ext cx="7753069" cy="636483"/>
              <a:chOff x="983673" y="3601224"/>
              <a:chExt cx="7753069" cy="63648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823621" y="3352223"/>
                <a:ext cx="15506137" cy="127296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3673" y="3601224"/>
                <a:ext cx="7753069" cy="63648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0416" y="3425652"/>
              <a:ext cx="4611643" cy="140278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3673" y="4237707"/>
              <a:ext cx="7753069" cy="3378039"/>
              <a:chOff x="983673" y="4237707"/>
              <a:chExt cx="7753069" cy="337803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525379" y="2916170"/>
                <a:ext cx="15506137" cy="675607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3673" y="4237707"/>
                <a:ext cx="7753069" cy="337803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3673" y="2686748"/>
              <a:ext cx="7753069" cy="914476"/>
              <a:chOff x="983673" y="2686748"/>
              <a:chExt cx="7753069" cy="9144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793379" y="2328992"/>
                <a:ext cx="15506137" cy="182895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673" y="2686748"/>
                <a:ext cx="7753069" cy="91447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986" y="2584945"/>
              <a:ext cx="7158482" cy="1636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67831" y="3424392"/>
            <a:ext cx="7819048" cy="4194267"/>
            <a:chOff x="9467831" y="3424392"/>
            <a:chExt cx="7819048" cy="41942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67831" y="3424392"/>
              <a:ext cx="7818885" cy="641886"/>
              <a:chOff x="9467831" y="3424392"/>
              <a:chExt cx="7818885" cy="64188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9467831" y="3424392"/>
                <a:ext cx="7818885" cy="641886"/>
                <a:chOff x="9467831" y="3424392"/>
                <a:chExt cx="7818885" cy="64188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5628217" y="3173277"/>
                  <a:ext cx="15637770" cy="1283772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467831" y="3424392"/>
                  <a:ext cx="7818885" cy="641886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325910" y="3278561"/>
                <a:ext cx="4535055" cy="141677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67831" y="4066278"/>
              <a:ext cx="7818885" cy="3546423"/>
              <a:chOff x="9467831" y="4066278"/>
              <a:chExt cx="7818885" cy="354642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44189" y="2678867"/>
                <a:ext cx="15637770" cy="7092846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67831" y="4066278"/>
                <a:ext cx="7818885" cy="3546423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33544" y="8156839"/>
            <a:ext cx="5045768" cy="4514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15431" y="-221637"/>
            <a:ext cx="1315208" cy="131468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6"/>
            <a:ext cx="6239480" cy="17285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526" y="815359"/>
            <a:ext cx="6480850" cy="10127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10647" y="3814757"/>
            <a:ext cx="12064421" cy="3771940"/>
            <a:chOff x="3110647" y="3814757"/>
            <a:chExt cx="12064421" cy="37719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10647" y="3814757"/>
              <a:ext cx="12057517" cy="628612"/>
              <a:chOff x="3110647" y="3814757"/>
              <a:chExt cx="12057517" cy="6286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877081" y="3541482"/>
                <a:ext cx="24115034" cy="1257225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10647" y="3814757"/>
                <a:ext cx="12057517" cy="62861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2460" y="3577617"/>
              <a:ext cx="5278719" cy="163371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156020" y="4434316"/>
              <a:ext cx="12012144" cy="3148188"/>
              <a:chOff x="3156020" y="4434316"/>
              <a:chExt cx="12012144" cy="314818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644566" y="3065709"/>
                <a:ext cx="24024288" cy="6296376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56020" y="4434316"/>
                <a:ext cx="12012144" cy="3148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15431" y="-221637"/>
            <a:ext cx="1315208" cy="131467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2712663"/>
            <a:ext cx="16111774" cy="583653"/>
            <a:chOff x="885714" y="2712663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2712663"/>
              <a:ext cx="16111774" cy="5836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216" y="8448895"/>
            <a:ext cx="3048948" cy="9218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714" y="4245637"/>
            <a:ext cx="16111774" cy="583653"/>
            <a:chOff x="885714" y="4245637"/>
            <a:chExt cx="16111774" cy="5836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4245637"/>
              <a:ext cx="16111774" cy="5836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780000">
            <a:off x="463145" y="2422871"/>
            <a:ext cx="1350143" cy="7085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525" y="818468"/>
            <a:ext cx="6480850" cy="10127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7144" y="1459801"/>
            <a:ext cx="10735442" cy="13999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333" y="3501234"/>
            <a:ext cx="16111774" cy="583653"/>
            <a:chOff x="893333" y="3501234"/>
            <a:chExt cx="16111774" cy="5836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333" y="3501234"/>
              <a:ext cx="16111774" cy="5836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80000">
            <a:off x="470764" y="3211443"/>
            <a:ext cx="1350143" cy="7085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4650" y="5142857"/>
            <a:ext cx="6439125" cy="941313"/>
            <a:chOff x="214650" y="5142857"/>
            <a:chExt cx="6439125" cy="9413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650" y="5142857"/>
              <a:ext cx="6439125" cy="9413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5242" y="7194072"/>
            <a:ext cx="6171429" cy="1122078"/>
            <a:chOff x="235242" y="7194072"/>
            <a:chExt cx="6171429" cy="11220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242" y="7194072"/>
              <a:ext cx="6171429" cy="11220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2216" y="6235405"/>
            <a:ext cx="3048948" cy="9218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65239" y="8680134"/>
            <a:ext cx="3643462" cy="8789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47144" y="6235401"/>
            <a:ext cx="3762834" cy="9218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1079" y="2712663"/>
            <a:ext cx="6171429" cy="547585"/>
            <a:chOff x="1621079" y="2712663"/>
            <a:chExt cx="6171429" cy="5475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1079" y="2712663"/>
              <a:ext cx="6171429" cy="5475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81569" y="2846033"/>
            <a:ext cx="6171429" cy="316911"/>
            <a:chOff x="10181569" y="2846033"/>
            <a:chExt cx="6171429" cy="3169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81569" y="2846033"/>
              <a:ext cx="6171429" cy="3169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81569" y="4308553"/>
            <a:ext cx="6171429" cy="457821"/>
            <a:chOff x="10181569" y="4308553"/>
            <a:chExt cx="6171429" cy="4578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81569" y="4308553"/>
              <a:ext cx="6171429" cy="4578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1079" y="3460050"/>
            <a:ext cx="6171429" cy="674064"/>
            <a:chOff x="1621079" y="3460050"/>
            <a:chExt cx="6171429" cy="67406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21079" y="3460050"/>
              <a:ext cx="6171429" cy="6740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81569" y="3679039"/>
            <a:ext cx="6171429" cy="228044"/>
            <a:chOff x="10181569" y="3679039"/>
            <a:chExt cx="6171429" cy="22804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81569" y="3679039"/>
              <a:ext cx="6171429" cy="2280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81569" y="7194072"/>
            <a:ext cx="6171429" cy="702896"/>
            <a:chOff x="10181569" y="7194072"/>
            <a:chExt cx="6171429" cy="7028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81569" y="7194072"/>
              <a:ext cx="6171429" cy="7028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45902" y="5142857"/>
            <a:ext cx="6171429" cy="1022626"/>
            <a:chOff x="9945902" y="5142857"/>
            <a:chExt cx="6171429" cy="102262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45902" y="5142857"/>
              <a:ext cx="6171429" cy="10226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81569" y="8014581"/>
            <a:ext cx="6298023" cy="590598"/>
            <a:chOff x="10181569" y="8014581"/>
            <a:chExt cx="6298023" cy="59059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81569" y="8014581"/>
              <a:ext cx="6298023" cy="59059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87974" y="7467813"/>
            <a:ext cx="2239206" cy="42665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987972" y="8141267"/>
            <a:ext cx="2239206" cy="42665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38725" y="4245637"/>
            <a:ext cx="6171429" cy="565095"/>
            <a:chOff x="1538725" y="4245637"/>
            <a:chExt cx="6171429" cy="565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38725" y="4245637"/>
              <a:ext cx="6171429" cy="565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215431" y="-221637"/>
            <a:ext cx="1315208" cy="131468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952197" y="6399480"/>
            <a:ext cx="816746" cy="552842"/>
            <a:chOff x="4952197" y="6399480"/>
            <a:chExt cx="816746" cy="55284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4952197" y="6399480"/>
              <a:ext cx="816746" cy="55284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04253" y="6385719"/>
            <a:ext cx="816746" cy="552842"/>
            <a:chOff x="10604253" y="6385719"/>
            <a:chExt cx="816746" cy="55284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0604253" y="6385719"/>
              <a:ext cx="816746" cy="552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714" y="3387212"/>
            <a:ext cx="16111774" cy="583653"/>
            <a:chOff x="885714" y="3387212"/>
            <a:chExt cx="16111774" cy="583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714" y="3387212"/>
              <a:ext cx="16111774" cy="583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714" y="2712663"/>
            <a:ext cx="16111774" cy="583653"/>
            <a:chOff x="885714" y="2712663"/>
            <a:chExt cx="16111774" cy="5836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714" y="2712663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14" y="4121828"/>
            <a:ext cx="16111774" cy="583653"/>
            <a:chOff x="885714" y="4121828"/>
            <a:chExt cx="16111774" cy="5836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714" y="4121828"/>
              <a:ext cx="16111774" cy="5836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525" y="818468"/>
            <a:ext cx="6480850" cy="10127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144" y="1545516"/>
            <a:ext cx="8574956" cy="1399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1144" y="8576049"/>
            <a:ext cx="3475843" cy="8789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9668" y="8576049"/>
            <a:ext cx="3909929" cy="9218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45902" y="2775578"/>
            <a:ext cx="6171429" cy="457821"/>
            <a:chOff x="9945902" y="2775578"/>
            <a:chExt cx="6171429" cy="4578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45902" y="2775578"/>
              <a:ext cx="6171429" cy="4578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97502" y="7089990"/>
            <a:ext cx="6171429" cy="702896"/>
            <a:chOff x="10797502" y="7089990"/>
            <a:chExt cx="6171429" cy="7028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97502" y="7089990"/>
              <a:ext cx="6171429" cy="7028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429" y="7483519"/>
            <a:ext cx="6171429" cy="1022626"/>
            <a:chOff x="988429" y="7483519"/>
            <a:chExt cx="6171429" cy="10226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8429" y="7483519"/>
              <a:ext cx="6171429" cy="1022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97502" y="7910499"/>
            <a:ext cx="6298023" cy="590598"/>
            <a:chOff x="10797502" y="7910499"/>
            <a:chExt cx="6298023" cy="5905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97502" y="7910499"/>
              <a:ext cx="6298023" cy="59059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32690" y="7363729"/>
            <a:ext cx="2334864" cy="4266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32690" y="8037186"/>
            <a:ext cx="2563911" cy="4266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2220" y="2789207"/>
            <a:ext cx="6171429" cy="430565"/>
            <a:chOff x="1212220" y="2789207"/>
            <a:chExt cx="6171429" cy="4305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2220" y="2789207"/>
              <a:ext cx="6171429" cy="4305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45902" y="3387212"/>
            <a:ext cx="6171429" cy="457821"/>
            <a:chOff x="9945902" y="3387212"/>
            <a:chExt cx="6171429" cy="4578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45902" y="3387212"/>
              <a:ext cx="6171429" cy="4578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45902" y="4142420"/>
            <a:ext cx="6171429" cy="457821"/>
            <a:chOff x="9945902" y="4142420"/>
            <a:chExt cx="6171429" cy="4578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45902" y="4142420"/>
              <a:ext cx="6171429" cy="45782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0586" y="2754809"/>
            <a:ext cx="405062" cy="5866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06296" y="7704664"/>
            <a:ext cx="1063351" cy="580336"/>
            <a:chOff x="7406296" y="7704664"/>
            <a:chExt cx="1063351" cy="5803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06296" y="7704664"/>
              <a:ext cx="1063351" cy="58033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9792" y="6208563"/>
            <a:ext cx="1268767" cy="49674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0315" y="8741915"/>
            <a:ext cx="1198272" cy="5866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85714" y="5054152"/>
            <a:ext cx="6171429" cy="1001091"/>
            <a:chOff x="885714" y="5054152"/>
            <a:chExt cx="6171429" cy="100109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5714" y="5054152"/>
              <a:ext cx="6171429" cy="100109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04296" y="6028725"/>
            <a:ext cx="3866053" cy="92188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529848" y="5474907"/>
            <a:ext cx="1063351" cy="580336"/>
            <a:chOff x="7529848" y="5474907"/>
            <a:chExt cx="1063351" cy="5803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29848" y="5474907"/>
              <a:ext cx="1063351" cy="58033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07334" y="6028725"/>
            <a:ext cx="3830691" cy="9218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87163" y="4943531"/>
            <a:ext cx="6171429" cy="1111712"/>
            <a:chOff x="10287163" y="4943531"/>
            <a:chExt cx="6171429" cy="111171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87163" y="4943531"/>
              <a:ext cx="6171429" cy="11117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6030" y="3464678"/>
            <a:ext cx="5178782" cy="389879"/>
            <a:chOff x="1336030" y="3464678"/>
            <a:chExt cx="5178782" cy="38987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6030" y="3464678"/>
              <a:ext cx="5178782" cy="3898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3404" y="4209848"/>
            <a:ext cx="5379779" cy="306223"/>
            <a:chOff x="1253404" y="4209848"/>
            <a:chExt cx="5379779" cy="30622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3404" y="4209848"/>
              <a:ext cx="5379779" cy="30622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20001" y="3391268"/>
            <a:ext cx="405062" cy="58665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8572" y="4094134"/>
            <a:ext cx="405062" cy="58664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662310" y="3483295"/>
            <a:ext cx="2334864" cy="42665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698830" y="4213020"/>
            <a:ext cx="2562473" cy="42665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215431" y="-221637"/>
            <a:ext cx="1315208" cy="131467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2798377"/>
            <a:ext cx="16111774" cy="583653"/>
            <a:chOff x="885714" y="2798377"/>
            <a:chExt cx="16111774" cy="583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2798377"/>
              <a:ext cx="16111774" cy="5836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525" y="818468"/>
            <a:ext cx="6480850" cy="10127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144" y="1545516"/>
            <a:ext cx="7444452" cy="1399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45902" y="2861293"/>
            <a:ext cx="6171429" cy="457821"/>
            <a:chOff x="9945902" y="2861293"/>
            <a:chExt cx="6171429" cy="4578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5902" y="2861293"/>
              <a:ext cx="6171429" cy="4578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0586" y="2754809"/>
            <a:ext cx="405062" cy="5866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9249" y="4735697"/>
            <a:ext cx="3495605" cy="9218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78251" y="4120103"/>
            <a:ext cx="1063351" cy="580336"/>
            <a:chOff x="7878251" y="4120103"/>
            <a:chExt cx="1063351" cy="5803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8251" y="4120103"/>
              <a:ext cx="1063351" cy="5803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8956" y="6700987"/>
            <a:ext cx="6171429" cy="1111712"/>
            <a:chOff x="10578956" y="6700987"/>
            <a:chExt cx="6171429" cy="11117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78956" y="6700987"/>
              <a:ext cx="6171429" cy="11117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4254" y="2884091"/>
            <a:ext cx="6171429" cy="407547"/>
            <a:chOff x="1274254" y="2884091"/>
            <a:chExt cx="6171429" cy="4075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4254" y="2884091"/>
              <a:ext cx="6171429" cy="4075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3673" y="3662826"/>
            <a:ext cx="6171429" cy="996923"/>
            <a:chOff x="983673" y="3662826"/>
            <a:chExt cx="6171429" cy="996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3673" y="3662826"/>
              <a:ext cx="6171429" cy="9969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75378" y="3732900"/>
            <a:ext cx="6171429" cy="774407"/>
            <a:chOff x="10275378" y="3732900"/>
            <a:chExt cx="6171429" cy="7744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75378" y="3732900"/>
              <a:ext cx="6171429" cy="77440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40953" y="4735697"/>
            <a:ext cx="3514015" cy="9218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44572" y="8117030"/>
            <a:ext cx="3514015" cy="9218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23651" y="6762763"/>
            <a:ext cx="1063351" cy="580336"/>
            <a:chOff x="8223651" y="6762763"/>
            <a:chExt cx="1063351" cy="5803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3651" y="6762763"/>
              <a:ext cx="1063351" cy="5803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49249" y="8178801"/>
            <a:ext cx="3495605" cy="9218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4530" y="6783355"/>
            <a:ext cx="7197706" cy="812269"/>
            <a:chOff x="844530" y="6783355"/>
            <a:chExt cx="7197706" cy="8122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4530" y="6783355"/>
              <a:ext cx="7197706" cy="8122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215431" y="-221637"/>
            <a:ext cx="1315208" cy="131468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26" y="821722"/>
            <a:ext cx="6481203" cy="10094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6"/>
            <a:ext cx="8026575" cy="1399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673" y="2932263"/>
            <a:ext cx="10022872" cy="6191644"/>
            <a:chOff x="983673" y="2932263"/>
            <a:chExt cx="10022872" cy="61916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673" y="2932263"/>
              <a:ext cx="10022872" cy="6191644"/>
            </a:xfrm>
            <a:prstGeom prst="rect">
              <a:avLst/>
            </a:prstGeom>
          </p:spPr>
        </p:pic>
      </p:grpSp>
      <p:grpSp>
        <p:nvGrpSpPr>
          <p:cNvPr id="11" name="그룹 1011">
            <a:extLst>
              <a:ext uri="{FF2B5EF4-FFF2-40B4-BE49-F238E27FC236}">
                <a16:creationId xmlns:a16="http://schemas.microsoft.com/office/drawing/2014/main" id="{E41A5685-D1D4-486F-954E-C908A16F4CCB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12" name="Object 41">
              <a:extLst>
                <a:ext uri="{FF2B5EF4-FFF2-40B4-BE49-F238E27FC236}">
                  <a16:creationId xmlns:a16="http://schemas.microsoft.com/office/drawing/2014/main" id="{84B801BB-85EC-46DC-9E23-B06B48AA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13" name="Object 42">
              <a:extLst>
                <a:ext uri="{FF2B5EF4-FFF2-40B4-BE49-F238E27FC236}">
                  <a16:creationId xmlns:a16="http://schemas.microsoft.com/office/drawing/2014/main" id="{54E649A3-56C4-4929-9F5B-0C523955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14" name="Object 44">
            <a:extLst>
              <a:ext uri="{FF2B5EF4-FFF2-40B4-BE49-F238E27FC236}">
                <a16:creationId xmlns:a16="http://schemas.microsoft.com/office/drawing/2014/main" id="{F535FAD1-2F6C-4D23-B32B-6E0B50AD1C8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15431" y="-221637"/>
            <a:ext cx="1315208" cy="131468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68" y="516855"/>
            <a:ext cx="1264421" cy="4446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6"/>
            <a:ext cx="5338613" cy="13999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526" y="822565"/>
            <a:ext cx="8456650" cy="1012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8334" y="3833258"/>
            <a:ext cx="6728615" cy="552381"/>
            <a:chOff x="1418334" y="3833258"/>
            <a:chExt cx="6728615" cy="5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18334" y="3833258"/>
              <a:ext cx="6728615" cy="552381"/>
              <a:chOff x="1418334" y="3833258"/>
              <a:chExt cx="6728615" cy="5523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885883" y="3617159"/>
                <a:ext cx="13457230" cy="1104762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8334" y="3833258"/>
                <a:ext cx="6728615" cy="55238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7228" y="3753707"/>
              <a:ext cx="2736632" cy="12210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8424" y="3196150"/>
            <a:ext cx="4714689" cy="680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85400" y="6109707"/>
            <a:ext cx="1135016" cy="532520"/>
            <a:chOff x="3685400" y="6109707"/>
            <a:chExt cx="1135016" cy="5325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685400" y="6109707"/>
              <a:ext cx="1135016" cy="5325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8317" y="4508143"/>
            <a:ext cx="5848649" cy="1300316"/>
            <a:chOff x="1858317" y="4508143"/>
            <a:chExt cx="5848649" cy="1300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58317" y="4508143"/>
              <a:ext cx="5848649" cy="13003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6927" y="7307166"/>
            <a:ext cx="6171429" cy="1681884"/>
            <a:chOff x="1696927" y="7307166"/>
            <a:chExt cx="6171429" cy="16818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6927" y="7307166"/>
              <a:ext cx="6171429" cy="16818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7572" y="8624254"/>
            <a:ext cx="6073949" cy="407396"/>
            <a:chOff x="1617572" y="8624254"/>
            <a:chExt cx="6073949" cy="4073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7572" y="8624254"/>
              <a:ext cx="6073949" cy="4073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81858" y="3825521"/>
            <a:ext cx="6728615" cy="552381"/>
            <a:chOff x="9281858" y="3825521"/>
            <a:chExt cx="6728615" cy="5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7641" y="3609422"/>
              <a:ext cx="13457230" cy="110476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81858" y="3825521"/>
              <a:ext cx="6728615" cy="5523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91896" y="3857241"/>
            <a:ext cx="4557548" cy="5371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51944" y="3391611"/>
            <a:ext cx="3107842" cy="3571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66365" y="4430923"/>
            <a:ext cx="6744108" cy="1514805"/>
            <a:chOff x="9266365" y="4430923"/>
            <a:chExt cx="6744108" cy="15148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66365" y="4430923"/>
              <a:ext cx="6744108" cy="15148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97350" y="6779965"/>
            <a:ext cx="6728615" cy="552381"/>
            <a:chOff x="9297350" y="6779965"/>
            <a:chExt cx="6728615" cy="5523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3134" y="6563865"/>
              <a:ext cx="13457230" cy="110476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97350" y="6779965"/>
              <a:ext cx="6728615" cy="55238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07430" y="6811687"/>
            <a:ext cx="4666062" cy="53712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67440" y="6346059"/>
            <a:ext cx="3107842" cy="35716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66365" y="7425627"/>
            <a:ext cx="6744108" cy="1910204"/>
            <a:chOff x="9266365" y="7425627"/>
            <a:chExt cx="6744108" cy="19102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66365" y="7425627"/>
              <a:ext cx="6744108" cy="19102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215431" y="-221637"/>
            <a:ext cx="1315208" cy="131467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5431" y="-221637"/>
            <a:ext cx="1315255" cy="13113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1045" y="962605"/>
            <a:ext cx="7069746" cy="10240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092" y="1853325"/>
            <a:ext cx="7287137" cy="1399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3195867"/>
            <a:ext cx="16111774" cy="583653"/>
            <a:chOff x="885714" y="3195867"/>
            <a:chExt cx="16111774" cy="5836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714" y="3195867"/>
              <a:ext cx="16111774" cy="5836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780000">
            <a:off x="463145" y="3013348"/>
            <a:ext cx="1350143" cy="70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7026" y="3397683"/>
            <a:ext cx="6150897" cy="334368"/>
            <a:chOff x="1067026" y="3397683"/>
            <a:chExt cx="6150897" cy="334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7026" y="3397683"/>
              <a:ext cx="6150897" cy="334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6833" y="3356902"/>
            <a:ext cx="6171429" cy="261583"/>
            <a:chOff x="10516833" y="3356902"/>
            <a:chExt cx="6171429" cy="261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6833" y="3356902"/>
              <a:ext cx="6171429" cy="261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233" y="3985440"/>
            <a:ext cx="16111774" cy="583653"/>
            <a:chOff x="947233" y="3985440"/>
            <a:chExt cx="16111774" cy="5836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233" y="3985440"/>
              <a:ext cx="16111774" cy="583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7026" y="4115515"/>
            <a:ext cx="6171429" cy="323502"/>
            <a:chOff x="1067026" y="4115515"/>
            <a:chExt cx="6171429" cy="3235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7026" y="4115515"/>
              <a:ext cx="6171429" cy="3235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16833" y="4091786"/>
            <a:ext cx="5776665" cy="347231"/>
            <a:chOff x="10516833" y="4091786"/>
            <a:chExt cx="5776665" cy="347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6833" y="4091786"/>
              <a:ext cx="5776665" cy="3472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8469" y="512630"/>
            <a:ext cx="1264411" cy="4488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7233" y="7819678"/>
            <a:ext cx="14235149" cy="1262986"/>
            <a:chOff x="947233" y="7819678"/>
            <a:chExt cx="14235149" cy="12629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7233" y="7819678"/>
              <a:ext cx="14235149" cy="12629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3681" y="5788082"/>
            <a:ext cx="6160133" cy="1125546"/>
            <a:chOff x="823681" y="5788082"/>
            <a:chExt cx="6160133" cy="11255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681" y="5788082"/>
              <a:ext cx="6160133" cy="11255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337770" y="7220525"/>
            <a:ext cx="14408444" cy="48379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6558473" y="5223237"/>
            <a:ext cx="11186444" cy="4837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5431" y="-221637"/>
            <a:ext cx="1315255" cy="13113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25" y="591949"/>
            <a:ext cx="6480822" cy="10240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5083" y="1222550"/>
            <a:ext cx="5653876" cy="12404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4273" y="2379422"/>
            <a:ext cx="15797459" cy="7350943"/>
            <a:chOff x="844273" y="2379422"/>
            <a:chExt cx="15797459" cy="73509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273" y="2379422"/>
              <a:ext cx="15797459" cy="73509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469" y="312611"/>
            <a:ext cx="1264411" cy="4488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526" y="820801"/>
            <a:ext cx="6480849" cy="1012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6"/>
            <a:ext cx="8018185" cy="697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95056" y="3083317"/>
            <a:ext cx="6491823" cy="622956"/>
            <a:chOff x="10795056" y="3083317"/>
            <a:chExt cx="6491823" cy="6229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795056" y="3093441"/>
              <a:ext cx="6168710" cy="612832"/>
              <a:chOff x="10795056" y="3093441"/>
              <a:chExt cx="6168710" cy="6128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95056" y="3093441"/>
                <a:ext cx="6168710" cy="61283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9347" y="3051682"/>
              <a:ext cx="5062941" cy="6696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3673" y="2202646"/>
            <a:ext cx="16631216" cy="2093964"/>
            <a:chOff x="983673" y="2202646"/>
            <a:chExt cx="16631216" cy="209396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83673" y="2202646"/>
              <a:ext cx="7882895" cy="2093964"/>
              <a:chOff x="983673" y="2202646"/>
              <a:chExt cx="7882895" cy="20939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3673" y="2202646"/>
                <a:ext cx="7882895" cy="209396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5915" y="2262683"/>
              <a:ext cx="3866330" cy="173710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2811" y="2269488"/>
              <a:ext cx="2158158" cy="109425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1829" y="3734267"/>
              <a:ext cx="7410768" cy="6368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2230" y="4612174"/>
            <a:ext cx="5380952" cy="4583961"/>
            <a:chOff x="1252230" y="4612174"/>
            <a:chExt cx="5380952" cy="45839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52230" y="4612174"/>
              <a:ext cx="5373134" cy="441104"/>
              <a:chOff x="1252230" y="4612174"/>
              <a:chExt cx="5373134" cy="44110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52230" y="4612174"/>
                <a:ext cx="5373134" cy="441104"/>
                <a:chOff x="1252230" y="4612174"/>
                <a:chExt cx="5373134" cy="44110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-1386351" y="4439608"/>
                  <a:ext cx="10746268" cy="882207"/>
                </a:xfrm>
                <a:prstGeom prst="rect">
                  <a:avLst/>
                </a:prstGeom>
              </p:spPr>
            </p:pic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52230" y="4612174"/>
                  <a:ext cx="5373134" cy="441104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20679" y="4551555"/>
                <a:ext cx="2574780" cy="9721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52230" y="5053277"/>
              <a:ext cx="5373134" cy="4133795"/>
              <a:chOff x="1252230" y="5053277"/>
              <a:chExt cx="5373134" cy="413379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984639" y="3436078"/>
                <a:ext cx="10746268" cy="8267590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52230" y="5053277"/>
                <a:ext cx="5373134" cy="413379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95056" y="3706273"/>
            <a:ext cx="6202432" cy="5646751"/>
            <a:chOff x="10795056" y="3706273"/>
            <a:chExt cx="6202432" cy="5646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795056" y="4153024"/>
              <a:ext cx="6193897" cy="5195478"/>
              <a:chOff x="10795056" y="4153024"/>
              <a:chExt cx="6193897" cy="51954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263301" y="2120478"/>
                <a:ext cx="12387795" cy="10390956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795056" y="4153024"/>
                <a:ext cx="6193897" cy="51954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795056" y="8922452"/>
              <a:ext cx="6193897" cy="426051"/>
              <a:chOff x="10795056" y="8922452"/>
              <a:chExt cx="6193897" cy="42605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744456" y="8755774"/>
                <a:ext cx="12387795" cy="85210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795056" y="8922452"/>
                <a:ext cx="6193897" cy="42605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795056" y="3706273"/>
              <a:ext cx="6202432" cy="509184"/>
              <a:chOff x="10795056" y="3706273"/>
              <a:chExt cx="6202432" cy="509184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0795056" y="3706273"/>
                <a:ext cx="6202432" cy="509184"/>
                <a:chOff x="10795056" y="3706273"/>
                <a:chExt cx="6202432" cy="509184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7749232" y="3507073"/>
                  <a:ext cx="12404865" cy="1018369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0795056" y="3706273"/>
                  <a:ext cx="6202432" cy="509184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096451" y="3565813"/>
                <a:ext cx="4013567" cy="112223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8537127" y="6269992"/>
            <a:ext cx="1613009" cy="756782"/>
            <a:chOff x="8537127" y="6269992"/>
            <a:chExt cx="1613009" cy="75678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37127" y="6269992"/>
              <a:ext cx="1613009" cy="756782"/>
            </a:xfrm>
            <a:prstGeom prst="rect">
              <a:avLst/>
            </a:prstGeom>
          </p:spPr>
        </p:pic>
      </p:grpSp>
      <p:grpSp>
        <p:nvGrpSpPr>
          <p:cNvPr id="45" name="그룹 1001">
            <a:extLst>
              <a:ext uri="{FF2B5EF4-FFF2-40B4-BE49-F238E27FC236}">
                <a16:creationId xmlns:a16="http://schemas.microsoft.com/office/drawing/2014/main" id="{72067C35-892D-4483-964E-D8906CE375D3}"/>
              </a:ext>
            </a:extLst>
          </p:cNvPr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46" name="Object 2">
              <a:extLst>
                <a:ext uri="{FF2B5EF4-FFF2-40B4-BE49-F238E27FC236}">
                  <a16:creationId xmlns:a16="http://schemas.microsoft.com/office/drawing/2014/main" id="{C42697D6-62A7-4267-AB59-12F50D21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49" name="Object 3">
              <a:extLst>
                <a:ext uri="{FF2B5EF4-FFF2-40B4-BE49-F238E27FC236}">
                  <a16:creationId xmlns:a16="http://schemas.microsoft.com/office/drawing/2014/main" id="{45CC51BC-92D1-4A9E-A7E3-3DA486FD5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51" name="Object 5">
            <a:extLst>
              <a:ext uri="{FF2B5EF4-FFF2-40B4-BE49-F238E27FC236}">
                <a16:creationId xmlns:a16="http://schemas.microsoft.com/office/drawing/2014/main" id="{8EE854DB-DFD1-4571-83A2-0AE1BC6674F5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215431" y="-221637"/>
            <a:ext cx="1315208" cy="13146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8772" y="8154401"/>
            <a:ext cx="1416968" cy="377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4608" y="7823970"/>
            <a:ext cx="1427208" cy="4845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5725" y="8236820"/>
            <a:ext cx="1413426" cy="39007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859" y="1346344"/>
            <a:ext cx="10296032" cy="7897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468" y="516142"/>
            <a:ext cx="3544555" cy="4578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7143" y="2047351"/>
            <a:ext cx="16140346" cy="7330128"/>
            <a:chOff x="857143" y="2047351"/>
            <a:chExt cx="16140346" cy="73301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734582" y="-1139265"/>
              <a:ext cx="32280691" cy="1466025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143" y="2047351"/>
              <a:ext cx="16140346" cy="7330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7209247"/>
            <a:ext cx="16111774" cy="1028571"/>
            <a:chOff x="983673" y="7209247"/>
            <a:chExt cx="16111774" cy="10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7209247"/>
              <a:ext cx="16111774" cy="10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3673" y="5466667"/>
            <a:ext cx="16111774" cy="1028571"/>
            <a:chOff x="983673" y="5466667"/>
            <a:chExt cx="16111774" cy="10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5466667"/>
              <a:ext cx="16111774" cy="10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26" y="820801"/>
            <a:ext cx="6480849" cy="10127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" y="1545516"/>
            <a:ext cx="8018185" cy="6971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8468" y="516142"/>
            <a:ext cx="1264421" cy="4454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915" y="2262683"/>
            <a:ext cx="3866330" cy="17371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3673" y="5174840"/>
            <a:ext cx="16111774" cy="583653"/>
            <a:chOff x="983673" y="5174840"/>
            <a:chExt cx="16111774" cy="583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673" y="5174840"/>
              <a:ext cx="16111774" cy="5836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6192" y="4992177"/>
            <a:ext cx="4593941" cy="14271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3673" y="6748543"/>
            <a:ext cx="16111774" cy="583653"/>
            <a:chOff x="983673" y="6748543"/>
            <a:chExt cx="16111774" cy="583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673" y="6748543"/>
              <a:ext cx="16111774" cy="5836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233" y="6547262"/>
            <a:ext cx="5785989" cy="14271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115" y="5818296"/>
            <a:ext cx="7201673" cy="57309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18391" y="5818296"/>
            <a:ext cx="7475568" cy="5730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6115" y="7560877"/>
            <a:ext cx="7201673" cy="5730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18391" y="7560877"/>
            <a:ext cx="7476168" cy="5682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3673" y="2202646"/>
            <a:ext cx="9578327" cy="2093964"/>
            <a:chOff x="983673" y="2202646"/>
            <a:chExt cx="9578327" cy="20939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3673" y="2202646"/>
              <a:ext cx="9578327" cy="209396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5915" y="2262683"/>
            <a:ext cx="3866216" cy="173710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49219" y="2262683"/>
            <a:ext cx="4682711" cy="17371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215431" y="-221637"/>
            <a:ext cx="1315208" cy="131468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526" y="820801"/>
            <a:ext cx="6480849" cy="1012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6"/>
            <a:ext cx="8103899" cy="697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95056" y="3084444"/>
            <a:ext cx="6491793" cy="621829"/>
            <a:chOff x="10795056" y="3084444"/>
            <a:chExt cx="6491793" cy="6218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795056" y="3093441"/>
              <a:ext cx="6168710" cy="612832"/>
              <a:chOff x="10795056" y="3093441"/>
              <a:chExt cx="6168710" cy="6128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95056" y="3093441"/>
                <a:ext cx="6168710" cy="61283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9317" y="3052809"/>
              <a:ext cx="5062960" cy="6696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468" y="516142"/>
            <a:ext cx="1264421" cy="445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3673" y="2202646"/>
            <a:ext cx="7882895" cy="2093964"/>
            <a:chOff x="983673" y="2202646"/>
            <a:chExt cx="7882895" cy="20939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673" y="2202646"/>
              <a:ext cx="7882895" cy="20939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5915" y="2262683"/>
            <a:ext cx="3866330" cy="17371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42811" y="2269488"/>
            <a:ext cx="2158158" cy="10942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1829" y="3734268"/>
            <a:ext cx="7410778" cy="6368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07755" y="4214384"/>
            <a:ext cx="6211825" cy="4779038"/>
            <a:chOff x="10807755" y="4214384"/>
            <a:chExt cx="6211825" cy="47790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1733" y="2344756"/>
              <a:ext cx="12423650" cy="95580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07755" y="4214384"/>
              <a:ext cx="6211825" cy="47790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0200" y="4389989"/>
            <a:ext cx="5380952" cy="4979650"/>
            <a:chOff x="1310200" y="4389989"/>
            <a:chExt cx="5380952" cy="49796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10200" y="4389989"/>
              <a:ext cx="5373134" cy="441104"/>
              <a:chOff x="1310200" y="4389989"/>
              <a:chExt cx="5373134" cy="44110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310200" y="4389989"/>
                <a:ext cx="5373134" cy="441104"/>
                <a:chOff x="1310200" y="4389989"/>
                <a:chExt cx="5373134" cy="441104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-1328381" y="4217423"/>
                  <a:ext cx="10746268" cy="882207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10200" y="4389989"/>
                  <a:ext cx="5373134" cy="441104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778649" y="4329371"/>
                <a:ext cx="2574780" cy="9721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10200" y="4855353"/>
              <a:ext cx="5380952" cy="4513575"/>
              <a:chOff x="1310200" y="4855353"/>
              <a:chExt cx="5380952" cy="451357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889264" y="3089578"/>
                <a:ext cx="10761905" cy="9027150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0200" y="4855353"/>
                <a:ext cx="5380952" cy="451357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816290" y="8624841"/>
            <a:ext cx="6193897" cy="426051"/>
            <a:chOff x="10816290" y="8624841"/>
            <a:chExt cx="6193897" cy="4260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65689" y="8458164"/>
              <a:ext cx="12387795" cy="85210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16290" y="8624841"/>
              <a:ext cx="6193897" cy="4260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95056" y="3706273"/>
            <a:ext cx="6202432" cy="509184"/>
            <a:chOff x="10795056" y="3706273"/>
            <a:chExt cx="6202432" cy="50918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795056" y="3706273"/>
              <a:ext cx="6202432" cy="509184"/>
              <a:chOff x="10795056" y="3706273"/>
              <a:chExt cx="6202432" cy="50918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749232" y="3507073"/>
                <a:ext cx="12404865" cy="1018369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795056" y="3706273"/>
                <a:ext cx="6202432" cy="509184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96451" y="3565813"/>
              <a:ext cx="4013567" cy="11222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215431" y="-221637"/>
            <a:ext cx="1315208" cy="131468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537127" y="6269992"/>
            <a:ext cx="1613009" cy="756782"/>
            <a:chOff x="8537127" y="6269992"/>
            <a:chExt cx="1613009" cy="75678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7127" y="6269992"/>
              <a:ext cx="1613009" cy="756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526" y="820801"/>
            <a:ext cx="6480849" cy="1012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144" y="1545516"/>
            <a:ext cx="8103899" cy="6971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468" y="516142"/>
            <a:ext cx="1264421" cy="4453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673" y="2202646"/>
            <a:ext cx="7882895" cy="2093964"/>
            <a:chOff x="983673" y="2202646"/>
            <a:chExt cx="7882895" cy="2093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673" y="2202646"/>
              <a:ext cx="7882895" cy="20939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915" y="2262683"/>
            <a:ext cx="3866330" cy="17371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42811" y="2269488"/>
            <a:ext cx="2158158" cy="10942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829" y="3734268"/>
            <a:ext cx="7410778" cy="6368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673" y="5466667"/>
            <a:ext cx="16111774" cy="1028571"/>
            <a:chOff x="983673" y="5466667"/>
            <a:chExt cx="16111774" cy="10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673" y="5466667"/>
              <a:ext cx="16111774" cy="10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673" y="5174840"/>
            <a:ext cx="16111774" cy="583653"/>
            <a:chOff x="983673" y="5174840"/>
            <a:chExt cx="16111774" cy="5836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3673" y="5174840"/>
              <a:ext cx="16111774" cy="5836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6196" y="4992176"/>
            <a:ext cx="6158494" cy="14271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6115" y="5818296"/>
            <a:ext cx="5905387" cy="57309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18391" y="5818296"/>
            <a:ext cx="7476158" cy="5961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47013" y="-482082"/>
            <a:ext cx="1039866" cy="1663878"/>
            <a:chOff x="16247013" y="-482082"/>
            <a:chExt cx="1039866" cy="16638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94953" y="-1246148"/>
              <a:ext cx="2079732" cy="33277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47013" y="-482082"/>
              <a:ext cx="1039866" cy="166387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15431" y="-221637"/>
            <a:ext cx="1315208" cy="131468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30710" y="-2001623"/>
              <a:ext cx="15286747" cy="152867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5529" y="3157681"/>
            <a:ext cx="4133533" cy="3301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1430" y="3774792"/>
            <a:ext cx="1807870" cy="135529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4254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29" y="5837991"/>
            <a:ext cx="7213951" cy="953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60000">
            <a:off x="8047262" y="3058311"/>
            <a:ext cx="1972876" cy="6836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6491" y="3542144"/>
            <a:ext cx="10435310" cy="339239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833530" cy="444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2" y="482861"/>
            <a:ext cx="702794" cy="6281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1907" y="1312668"/>
            <a:ext cx="5666364" cy="8821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5239" y="641205"/>
            <a:ext cx="2317502" cy="3523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7" y="2303739"/>
            <a:ext cx="2410939" cy="3291193"/>
            <a:chOff x="867847" y="2303739"/>
            <a:chExt cx="2410939" cy="32911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847" y="2303739"/>
              <a:ext cx="2410939" cy="3291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467" y="3234419"/>
            <a:ext cx="1793699" cy="2360513"/>
            <a:chOff x="1176467" y="3234419"/>
            <a:chExt cx="1793699" cy="23605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6467" y="3234419"/>
              <a:ext cx="1793699" cy="23605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847" y="5819910"/>
            <a:ext cx="2410939" cy="3291193"/>
            <a:chOff x="867847" y="5819910"/>
            <a:chExt cx="2410939" cy="32911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847" y="5819910"/>
              <a:ext cx="2410939" cy="3291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467" y="6765156"/>
            <a:ext cx="1793699" cy="2345947"/>
            <a:chOff x="1176467" y="6765156"/>
            <a:chExt cx="1793699" cy="23459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467" y="6765156"/>
              <a:ext cx="1793699" cy="23459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1960" y="2379363"/>
            <a:ext cx="1049024" cy="6399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1963" y="5889382"/>
            <a:ext cx="1025586" cy="5497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88213" y="2303739"/>
            <a:ext cx="13178453" cy="3296261"/>
            <a:chOff x="3488213" y="2303739"/>
            <a:chExt cx="13178453" cy="32962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8213" y="2303739"/>
              <a:ext cx="13178453" cy="3296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83187" y="5819730"/>
            <a:ext cx="13178453" cy="3296261"/>
            <a:chOff x="3483187" y="5819730"/>
            <a:chExt cx="13178453" cy="32962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3187" y="5819730"/>
              <a:ext cx="13178453" cy="32962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05944" y="2406029"/>
            <a:ext cx="12643616" cy="217137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05944" y="5900810"/>
            <a:ext cx="12651825" cy="28570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833530" cy="444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2" y="482861"/>
            <a:ext cx="702794" cy="60950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1907" y="1312668"/>
            <a:ext cx="5666555" cy="8799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5239" y="641205"/>
            <a:ext cx="2317502" cy="3523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7" y="2303739"/>
            <a:ext cx="2410939" cy="3291193"/>
            <a:chOff x="867847" y="2303739"/>
            <a:chExt cx="2410939" cy="32911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847" y="2303739"/>
              <a:ext cx="2410939" cy="3291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847" y="5819910"/>
            <a:ext cx="2410939" cy="3291193"/>
            <a:chOff x="867847" y="5819910"/>
            <a:chExt cx="2410939" cy="32911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847" y="5819910"/>
              <a:ext cx="2410939" cy="32911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1963" y="2394601"/>
            <a:ext cx="1025586" cy="5497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1963" y="5889382"/>
            <a:ext cx="1025586" cy="549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6506" y="6765156"/>
            <a:ext cx="1733620" cy="2345947"/>
            <a:chOff x="1206506" y="6765156"/>
            <a:chExt cx="1733620" cy="23459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6506" y="6765156"/>
              <a:ext cx="1733620" cy="23459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285" y="3258509"/>
            <a:ext cx="1670063" cy="2345947"/>
            <a:chOff x="1238285" y="3258509"/>
            <a:chExt cx="1670063" cy="23459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8285" y="3258509"/>
              <a:ext cx="1670063" cy="23459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88213" y="2303739"/>
            <a:ext cx="13178453" cy="3296261"/>
            <a:chOff x="3488213" y="2303739"/>
            <a:chExt cx="13178453" cy="32962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8213" y="2303739"/>
              <a:ext cx="13178453" cy="3296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83187" y="5829254"/>
            <a:ext cx="13178453" cy="3296261"/>
            <a:chOff x="3483187" y="5829254"/>
            <a:chExt cx="13178453" cy="32962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3187" y="5829254"/>
              <a:ext cx="13178453" cy="32962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05944" y="2406029"/>
            <a:ext cx="12662368" cy="319992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05944" y="5900810"/>
            <a:ext cx="12516120" cy="31999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715" y="594115"/>
            <a:ext cx="833530" cy="444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582" y="482861"/>
            <a:ext cx="702794" cy="6281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1907" y="1312668"/>
            <a:ext cx="5666364" cy="8821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5239" y="641205"/>
            <a:ext cx="2317502" cy="3523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7" y="2303739"/>
            <a:ext cx="2410939" cy="3291193"/>
            <a:chOff x="867847" y="2303739"/>
            <a:chExt cx="2410939" cy="32911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847" y="2303739"/>
              <a:ext cx="2410939" cy="32911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3752" y="2394601"/>
            <a:ext cx="1003681" cy="549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7110" y="3248985"/>
            <a:ext cx="1852418" cy="2345947"/>
            <a:chOff x="1147110" y="3248985"/>
            <a:chExt cx="1852418" cy="23459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110" y="3248985"/>
              <a:ext cx="1852418" cy="23459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88213" y="2303739"/>
            <a:ext cx="13178453" cy="3296261"/>
            <a:chOff x="3488213" y="2303739"/>
            <a:chExt cx="13178453" cy="32962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8213" y="2303739"/>
              <a:ext cx="13178453" cy="32962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5944" y="2406029"/>
            <a:ext cx="12644330" cy="31999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859" y="1346344"/>
            <a:ext cx="10296032" cy="7897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7081576" y="9328627"/>
            <a:ext cx="272379" cy="2980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524" y="3703946"/>
            <a:ext cx="5761728" cy="3277788"/>
            <a:chOff x="1009524" y="3703946"/>
            <a:chExt cx="5761728" cy="3277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57394" y="2278998"/>
              <a:ext cx="11523456" cy="65555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524" y="3703946"/>
              <a:ext cx="5761728" cy="32777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8567" y="2634691"/>
            <a:ext cx="4398659" cy="6668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38225" y="4099699"/>
            <a:ext cx="9517792" cy="2086316"/>
            <a:chOff x="7638225" y="4099699"/>
            <a:chExt cx="9517792" cy="20863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5506" y="3192718"/>
              <a:ext cx="19035584" cy="417263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8225" y="4099699"/>
              <a:ext cx="9517792" cy="20863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7454" y="2700947"/>
            <a:ext cx="5684658" cy="6668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69375" y="4720017"/>
            <a:ext cx="3481847" cy="292487"/>
            <a:chOff x="7969375" y="4720017"/>
            <a:chExt cx="3481847" cy="2924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9375" y="4720017"/>
              <a:ext cx="3481847" cy="2924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9375" y="5142857"/>
            <a:ext cx="3481847" cy="292487"/>
            <a:chOff x="7969375" y="5142857"/>
            <a:chExt cx="3481847" cy="2924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9375" y="5142857"/>
              <a:ext cx="3481847" cy="2924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0380" y="4965725"/>
            <a:ext cx="3481847" cy="292487"/>
            <a:chOff x="13170380" y="4965725"/>
            <a:chExt cx="3481847" cy="2924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70380" y="4965725"/>
              <a:ext cx="3481847" cy="2924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89306" y="6039772"/>
            <a:ext cx="4217618" cy="941963"/>
            <a:chOff x="2389306" y="6039772"/>
            <a:chExt cx="4217618" cy="9419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9306" y="6039772"/>
              <a:ext cx="4217618" cy="94196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8468" y="516142"/>
            <a:ext cx="3544555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4608" y="7823970"/>
            <a:ext cx="1427208" cy="484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859" y="1346344"/>
            <a:ext cx="10296032" cy="7897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673" y="9455353"/>
            <a:ext cx="16013815" cy="47619"/>
            <a:chOff x="983673" y="9455353"/>
            <a:chExt cx="16013815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3673" y="9455353"/>
              <a:ext cx="16013815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60000">
            <a:off x="17081576" y="9328627"/>
            <a:ext cx="272379" cy="298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7983" y="3094708"/>
            <a:ext cx="5919787" cy="5058947"/>
            <a:chOff x="1647983" y="3094708"/>
            <a:chExt cx="5919787" cy="50589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1706" y="895439"/>
              <a:ext cx="11839575" cy="1011789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7983" y="3094708"/>
              <a:ext cx="5919787" cy="50589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6238" y="2200600"/>
            <a:ext cx="4437125" cy="6668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00971" y="3268110"/>
            <a:ext cx="6555211" cy="38178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8468" y="516142"/>
            <a:ext cx="3544555" cy="4578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사용자 지정</PresentationFormat>
  <Paragraphs>0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 시연</cp:lastModifiedBy>
  <cp:revision>9</cp:revision>
  <dcterms:created xsi:type="dcterms:W3CDTF">2022-09-15T21:10:27Z</dcterms:created>
  <dcterms:modified xsi:type="dcterms:W3CDTF">2022-09-15T14:35:18Z</dcterms:modified>
</cp:coreProperties>
</file>